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1" r:id="rId4"/>
    <p:sldMasterId id="2147483725" r:id="rId5"/>
    <p:sldMasterId id="2147483737" r:id="rId6"/>
    <p:sldMasterId id="2147483673" r:id="rId7"/>
  </p:sldMasterIdLst>
  <p:notesMasterIdLst>
    <p:notesMasterId r:id="rId40"/>
  </p:notesMasterIdLst>
  <p:sldIdLst>
    <p:sldId id="257" r:id="rId8"/>
    <p:sldId id="380" r:id="rId9"/>
    <p:sldId id="313" r:id="rId10"/>
    <p:sldId id="273" r:id="rId11"/>
    <p:sldId id="359" r:id="rId12"/>
    <p:sldId id="272" r:id="rId13"/>
    <p:sldId id="374" r:id="rId14"/>
    <p:sldId id="376" r:id="rId15"/>
    <p:sldId id="263" r:id="rId16"/>
    <p:sldId id="372" r:id="rId17"/>
    <p:sldId id="377" r:id="rId18"/>
    <p:sldId id="335" r:id="rId19"/>
    <p:sldId id="365" r:id="rId20"/>
    <p:sldId id="373" r:id="rId21"/>
    <p:sldId id="381" r:id="rId22"/>
    <p:sldId id="266" r:id="rId23"/>
    <p:sldId id="258" r:id="rId24"/>
    <p:sldId id="361" r:id="rId25"/>
    <p:sldId id="267" r:id="rId26"/>
    <p:sldId id="269" r:id="rId27"/>
    <p:sldId id="270" r:id="rId28"/>
    <p:sldId id="370" r:id="rId29"/>
    <p:sldId id="271" r:id="rId30"/>
    <p:sldId id="371" r:id="rId31"/>
    <p:sldId id="360" r:id="rId32"/>
    <p:sldId id="363" r:id="rId33"/>
    <p:sldId id="362" r:id="rId34"/>
    <p:sldId id="378" r:id="rId35"/>
    <p:sldId id="260" r:id="rId36"/>
    <p:sldId id="261" r:id="rId37"/>
    <p:sldId id="382" r:id="rId38"/>
    <p:sldId id="367" r:id="rId39"/>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DA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EB1906-0213-4958-A5AD-F593639985F0}" v="23" dt="2022-06-17T14:11:10.153"/>
    <p1510:client id="{F280E2FF-B0E2-476F-A956-13C6529D0537}" v="107" dt="2022-06-17T11:21:19.6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392" autoAdjust="0"/>
  </p:normalViewPr>
  <p:slideViewPr>
    <p:cSldViewPr snapToGrid="0">
      <p:cViewPr varScale="1">
        <p:scale>
          <a:sx n="67" d="100"/>
          <a:sy n="67" d="100"/>
        </p:scale>
        <p:origin x="893" y="5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theme" Target="theme/theme1.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microsoft.com/office/2015/10/relationships/revisionInfo" Target="revisionInfo.xml"/><Relationship Id="rId20" Type="http://schemas.openxmlformats.org/officeDocument/2006/relationships/slide" Target="slides/slide13.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y Laros" userId="S::jenny.laros@ggddrenthe.nl::a75b2aaa-b212-407a-91e8-9efbf2856050" providerId="AD" clId="Web-{D1EB1906-0213-4958-A5AD-F593639985F0}"/>
    <pc:docChg chg="modSld">
      <pc:chgData name="Jenny Laros" userId="S::jenny.laros@ggddrenthe.nl::a75b2aaa-b212-407a-91e8-9efbf2856050" providerId="AD" clId="Web-{D1EB1906-0213-4958-A5AD-F593639985F0}" dt="2022-06-17T14:11:08.981" v="12" actId="20577"/>
      <pc:docMkLst>
        <pc:docMk/>
      </pc:docMkLst>
      <pc:sldChg chg="addSp modSp">
        <pc:chgData name="Jenny Laros" userId="S::jenny.laros@ggddrenthe.nl::a75b2aaa-b212-407a-91e8-9efbf2856050" providerId="AD" clId="Web-{D1EB1906-0213-4958-A5AD-F593639985F0}" dt="2022-06-17T14:11:08.981" v="12" actId="20577"/>
        <pc:sldMkLst>
          <pc:docMk/>
          <pc:sldMk cId="2161177566" sldId="381"/>
        </pc:sldMkLst>
        <pc:spChg chg="add mod">
          <ac:chgData name="Jenny Laros" userId="S::jenny.laros@ggddrenthe.nl::a75b2aaa-b212-407a-91e8-9efbf2856050" providerId="AD" clId="Web-{D1EB1906-0213-4958-A5AD-F593639985F0}" dt="2022-06-17T14:11:08.981" v="12" actId="20577"/>
          <ac:spMkLst>
            <pc:docMk/>
            <pc:sldMk cId="2161177566" sldId="381"/>
            <ac:spMk id="3" creationId="{AA5182D3-03B6-69D5-013F-6A81DA75C339}"/>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colors1.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3CD1D5-B90A-460B-9F34-91664B80BC56}" type="doc">
      <dgm:prSet loTypeId="urn:microsoft.com/office/officeart/2018/2/layout/IconCircle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021264E5-FDDE-4109-86EA-7B501DBF48F6}">
      <dgm:prSet custT="1"/>
      <dgm:spPr/>
      <dgm:t>
        <a:bodyPr/>
        <a:lstStyle/>
        <a:p>
          <a:pPr>
            <a:lnSpc>
              <a:spcPct val="100000"/>
            </a:lnSpc>
          </a:pPr>
          <a:r>
            <a:rPr lang="nl-NL" sz="2400" dirty="0">
              <a:latin typeface="Calibri Light" panose="020F0302020204030204" pitchFamily="34" charset="0"/>
              <a:cs typeface="Calibri Light" panose="020F0302020204030204" pitchFamily="34" charset="0"/>
            </a:rPr>
            <a:t>Reinigen is in de meeste gevallen voldoende.</a:t>
          </a:r>
          <a:endParaRPr lang="en-US" sz="2400" dirty="0">
            <a:latin typeface="Calibri Light" panose="020F0302020204030204" pitchFamily="34" charset="0"/>
            <a:cs typeface="Calibri Light" panose="020F0302020204030204" pitchFamily="34" charset="0"/>
          </a:endParaRPr>
        </a:p>
      </dgm:t>
    </dgm:pt>
    <dgm:pt modelId="{55E71559-3E53-4706-8D7C-55AFBF9FCF49}" type="parTrans" cxnId="{1E9736CE-DEED-4A31-82C7-9844CA52DC6F}">
      <dgm:prSet/>
      <dgm:spPr/>
      <dgm:t>
        <a:bodyPr/>
        <a:lstStyle/>
        <a:p>
          <a:endParaRPr lang="en-US"/>
        </a:p>
      </dgm:t>
    </dgm:pt>
    <dgm:pt modelId="{C5807C8A-C308-4203-AE3A-6B730A73D6BE}" type="sibTrans" cxnId="{1E9736CE-DEED-4A31-82C7-9844CA52DC6F}">
      <dgm:prSet/>
      <dgm:spPr/>
      <dgm:t>
        <a:bodyPr/>
        <a:lstStyle/>
        <a:p>
          <a:pPr>
            <a:lnSpc>
              <a:spcPct val="100000"/>
            </a:lnSpc>
          </a:pPr>
          <a:endParaRPr lang="en-US"/>
        </a:p>
      </dgm:t>
    </dgm:pt>
    <dgm:pt modelId="{E8A5E70E-37D1-43DC-9502-8C5E93BFAF70}">
      <dgm:prSet custT="1"/>
      <dgm:spPr/>
      <dgm:t>
        <a:bodyPr/>
        <a:lstStyle/>
        <a:p>
          <a:pPr>
            <a:lnSpc>
              <a:spcPct val="100000"/>
            </a:lnSpc>
          </a:pPr>
          <a:r>
            <a:rPr lang="nl-NL" sz="2400" dirty="0">
              <a:latin typeface="Calibri Light" panose="020F0302020204030204" pitchFamily="34" charset="0"/>
              <a:cs typeface="Calibri Light" panose="020F0302020204030204" pitchFamily="34" charset="0"/>
            </a:rPr>
            <a:t>Reinig van schoon naar vuil. </a:t>
          </a:r>
          <a:endParaRPr lang="en-US" sz="2400" dirty="0">
            <a:latin typeface="Calibri Light" panose="020F0302020204030204" pitchFamily="34" charset="0"/>
            <a:cs typeface="Calibri Light" panose="020F0302020204030204" pitchFamily="34" charset="0"/>
          </a:endParaRPr>
        </a:p>
      </dgm:t>
    </dgm:pt>
    <dgm:pt modelId="{2330F64C-07AF-42D9-887E-7270559E6BFF}" type="parTrans" cxnId="{85EC56F5-E5C9-4C52-8262-92E6CA5855C5}">
      <dgm:prSet/>
      <dgm:spPr/>
      <dgm:t>
        <a:bodyPr/>
        <a:lstStyle/>
        <a:p>
          <a:endParaRPr lang="en-US"/>
        </a:p>
      </dgm:t>
    </dgm:pt>
    <dgm:pt modelId="{E57EAFE3-A04B-4D22-95C4-27FE43D05D7D}" type="sibTrans" cxnId="{85EC56F5-E5C9-4C52-8262-92E6CA5855C5}">
      <dgm:prSet/>
      <dgm:spPr/>
      <dgm:t>
        <a:bodyPr/>
        <a:lstStyle/>
        <a:p>
          <a:pPr>
            <a:lnSpc>
              <a:spcPct val="100000"/>
            </a:lnSpc>
          </a:pPr>
          <a:endParaRPr lang="en-US"/>
        </a:p>
      </dgm:t>
    </dgm:pt>
    <dgm:pt modelId="{C9108FFC-5C24-4380-B9BF-10BEE7DA0A64}">
      <dgm:prSet custT="1"/>
      <dgm:spPr/>
      <dgm:t>
        <a:bodyPr/>
        <a:lstStyle/>
        <a:p>
          <a:pPr>
            <a:lnSpc>
              <a:spcPct val="100000"/>
            </a:lnSpc>
          </a:pPr>
          <a:r>
            <a:rPr lang="nl-NL" sz="2400" dirty="0">
              <a:latin typeface="Calibri Light" panose="020F0302020204030204" pitchFamily="34" charset="0"/>
              <a:cs typeface="Calibri Light" panose="020F0302020204030204" pitchFamily="34" charset="0"/>
            </a:rPr>
            <a:t>Reinig van boven naar beneden. </a:t>
          </a:r>
          <a:endParaRPr lang="en-US" sz="2400" dirty="0">
            <a:latin typeface="Calibri Light" panose="020F0302020204030204" pitchFamily="34" charset="0"/>
            <a:cs typeface="Calibri Light" panose="020F0302020204030204" pitchFamily="34" charset="0"/>
          </a:endParaRPr>
        </a:p>
      </dgm:t>
    </dgm:pt>
    <dgm:pt modelId="{C653E4F9-4840-40AF-B978-C752F1624F86}" type="parTrans" cxnId="{1E1CCF29-938F-4B22-ABD1-8F945F39F6F0}">
      <dgm:prSet/>
      <dgm:spPr/>
      <dgm:t>
        <a:bodyPr/>
        <a:lstStyle/>
        <a:p>
          <a:endParaRPr lang="en-US"/>
        </a:p>
      </dgm:t>
    </dgm:pt>
    <dgm:pt modelId="{09317389-EEB3-40B5-BCAD-6AFBA91B2C34}" type="sibTrans" cxnId="{1E1CCF29-938F-4B22-ABD1-8F945F39F6F0}">
      <dgm:prSet/>
      <dgm:spPr/>
      <dgm:t>
        <a:bodyPr/>
        <a:lstStyle/>
        <a:p>
          <a:pPr>
            <a:lnSpc>
              <a:spcPct val="100000"/>
            </a:lnSpc>
          </a:pPr>
          <a:endParaRPr lang="en-US"/>
        </a:p>
      </dgm:t>
    </dgm:pt>
    <dgm:pt modelId="{44D30AAC-B4F8-4202-9BB7-8A7FED98A82A}">
      <dgm:prSet custT="1"/>
      <dgm:spPr/>
      <dgm:t>
        <a:bodyPr/>
        <a:lstStyle/>
        <a:p>
          <a:pPr>
            <a:lnSpc>
              <a:spcPct val="100000"/>
            </a:lnSpc>
          </a:pPr>
          <a:r>
            <a:rPr lang="nl-NL" sz="2400" dirty="0">
              <a:latin typeface="Calibri Light" panose="020F0302020204030204" pitchFamily="34" charset="0"/>
              <a:cs typeface="Calibri Light" panose="020F0302020204030204" pitchFamily="34" charset="0"/>
            </a:rPr>
            <a:t>Reinig droog wat droog gereinigd kan worden (losliggend vuil).</a:t>
          </a:r>
          <a:endParaRPr lang="en-US" sz="2400" dirty="0">
            <a:latin typeface="Calibri Light" panose="020F0302020204030204" pitchFamily="34" charset="0"/>
            <a:cs typeface="Calibri Light" panose="020F0302020204030204" pitchFamily="34" charset="0"/>
          </a:endParaRPr>
        </a:p>
      </dgm:t>
    </dgm:pt>
    <dgm:pt modelId="{48AACE4D-7BED-4862-B6EF-A5BB3E9D3261}" type="parTrans" cxnId="{2F0E1C84-6A0B-46CA-B006-A519A63A878C}">
      <dgm:prSet/>
      <dgm:spPr/>
      <dgm:t>
        <a:bodyPr/>
        <a:lstStyle/>
        <a:p>
          <a:endParaRPr lang="en-US"/>
        </a:p>
      </dgm:t>
    </dgm:pt>
    <dgm:pt modelId="{5927B5B3-DF89-4926-A238-AB34BCCA2439}" type="sibTrans" cxnId="{2F0E1C84-6A0B-46CA-B006-A519A63A878C}">
      <dgm:prSet/>
      <dgm:spPr/>
      <dgm:t>
        <a:bodyPr/>
        <a:lstStyle/>
        <a:p>
          <a:pPr>
            <a:lnSpc>
              <a:spcPct val="100000"/>
            </a:lnSpc>
          </a:pPr>
          <a:endParaRPr lang="en-US"/>
        </a:p>
      </dgm:t>
    </dgm:pt>
    <dgm:pt modelId="{1E8D70C1-39B4-4CDA-B7A7-85510801776E}">
      <dgm:prSet custT="1"/>
      <dgm:spPr/>
      <dgm:t>
        <a:bodyPr/>
        <a:lstStyle/>
        <a:p>
          <a:pPr>
            <a:lnSpc>
              <a:spcPct val="100000"/>
            </a:lnSpc>
          </a:pPr>
          <a:r>
            <a:rPr lang="nl-NL" sz="2400" dirty="0">
              <a:latin typeface="Calibri Light" panose="020F0302020204030204" pitchFamily="34" charset="0"/>
              <a:cs typeface="Calibri Light" panose="020F0302020204030204" pitchFamily="34" charset="0"/>
            </a:rPr>
            <a:t>Altijd reiniging vóór desinfectie.</a:t>
          </a:r>
          <a:endParaRPr lang="en-US" sz="2400" dirty="0">
            <a:latin typeface="Calibri Light" panose="020F0302020204030204" pitchFamily="34" charset="0"/>
            <a:cs typeface="Calibri Light" panose="020F0302020204030204" pitchFamily="34" charset="0"/>
          </a:endParaRPr>
        </a:p>
      </dgm:t>
    </dgm:pt>
    <dgm:pt modelId="{17C766B0-B4E1-4C79-BB81-DBF3C1C982DE}" type="parTrans" cxnId="{8BC8D832-25E3-47E5-910C-F3B5EE0C27D4}">
      <dgm:prSet/>
      <dgm:spPr/>
      <dgm:t>
        <a:bodyPr/>
        <a:lstStyle/>
        <a:p>
          <a:endParaRPr lang="en-US"/>
        </a:p>
      </dgm:t>
    </dgm:pt>
    <dgm:pt modelId="{0C2BAC8D-5408-460A-A04E-6FB6A30C6E8E}" type="sibTrans" cxnId="{8BC8D832-25E3-47E5-910C-F3B5EE0C27D4}">
      <dgm:prSet/>
      <dgm:spPr/>
      <dgm:t>
        <a:bodyPr/>
        <a:lstStyle/>
        <a:p>
          <a:pPr>
            <a:lnSpc>
              <a:spcPct val="100000"/>
            </a:lnSpc>
          </a:pPr>
          <a:endParaRPr lang="en-US"/>
        </a:p>
      </dgm:t>
    </dgm:pt>
    <dgm:pt modelId="{3D1852BE-E0C9-477F-A7B5-7F9F6CC4C5AC}">
      <dgm:prSet custT="1"/>
      <dgm:spPr/>
      <dgm:t>
        <a:bodyPr/>
        <a:lstStyle/>
        <a:p>
          <a:pPr>
            <a:lnSpc>
              <a:spcPct val="100000"/>
            </a:lnSpc>
          </a:pPr>
          <a:r>
            <a:rPr lang="nl-NL" sz="2400" dirty="0">
              <a:latin typeface="Calibri Light" panose="020F0302020204030204" pitchFamily="34" charset="0"/>
              <a:cs typeface="Calibri Light" panose="020F0302020204030204" pitchFamily="34" charset="0"/>
            </a:rPr>
            <a:t>  Gebruik bij voorkeur                       disposable materialen. </a:t>
          </a:r>
          <a:endParaRPr lang="en-US" sz="2400" dirty="0">
            <a:latin typeface="Calibri Light" panose="020F0302020204030204" pitchFamily="34" charset="0"/>
            <a:cs typeface="Calibri Light" panose="020F0302020204030204" pitchFamily="34" charset="0"/>
          </a:endParaRPr>
        </a:p>
      </dgm:t>
    </dgm:pt>
    <dgm:pt modelId="{A10515EE-494F-465F-B834-A1998CEE1233}" type="parTrans" cxnId="{00DF4035-90E3-498D-90C0-3AEFAD565351}">
      <dgm:prSet/>
      <dgm:spPr/>
      <dgm:t>
        <a:bodyPr/>
        <a:lstStyle/>
        <a:p>
          <a:endParaRPr lang="en-US"/>
        </a:p>
      </dgm:t>
    </dgm:pt>
    <dgm:pt modelId="{FE25A422-5AF9-4C68-A6B2-B495645C9966}" type="sibTrans" cxnId="{00DF4035-90E3-498D-90C0-3AEFAD565351}">
      <dgm:prSet/>
      <dgm:spPr/>
      <dgm:t>
        <a:bodyPr/>
        <a:lstStyle/>
        <a:p>
          <a:endParaRPr lang="en-US"/>
        </a:p>
      </dgm:t>
    </dgm:pt>
    <dgm:pt modelId="{7277C993-F7A4-4E01-AE9D-515CED3AB0CA}" type="pres">
      <dgm:prSet presAssocID="{D43CD1D5-B90A-460B-9F34-91664B80BC56}" presName="root" presStyleCnt="0">
        <dgm:presLayoutVars>
          <dgm:dir/>
          <dgm:resizeHandles val="exact"/>
        </dgm:presLayoutVars>
      </dgm:prSet>
      <dgm:spPr/>
    </dgm:pt>
    <dgm:pt modelId="{666CD1B0-0892-4F12-A9B4-A42DEC1B2622}" type="pres">
      <dgm:prSet presAssocID="{D43CD1D5-B90A-460B-9F34-91664B80BC56}" presName="container" presStyleCnt="0">
        <dgm:presLayoutVars>
          <dgm:dir/>
          <dgm:resizeHandles val="exact"/>
        </dgm:presLayoutVars>
      </dgm:prSet>
      <dgm:spPr/>
    </dgm:pt>
    <dgm:pt modelId="{7D703004-49A1-439F-84F2-C26AF15CB69A}" type="pres">
      <dgm:prSet presAssocID="{021264E5-FDDE-4109-86EA-7B501DBF48F6}" presName="compNode" presStyleCnt="0"/>
      <dgm:spPr/>
    </dgm:pt>
    <dgm:pt modelId="{7EA4564E-017D-42C0-AAC6-13AA351FC968}" type="pres">
      <dgm:prSet presAssocID="{021264E5-FDDE-4109-86EA-7B501DBF48F6}" presName="iconBgRect" presStyleLbl="bgShp" presStyleIdx="0" presStyleCnt="6"/>
      <dgm:spPr/>
    </dgm:pt>
    <dgm:pt modelId="{88CBABE2-14C2-4D8F-AC0C-13FC3F2060A1}" type="pres">
      <dgm:prSet presAssocID="{021264E5-FDDE-4109-86EA-7B501DBF48F6}"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astafel"/>
        </a:ext>
      </dgm:extLst>
    </dgm:pt>
    <dgm:pt modelId="{580D03EC-D05C-4B65-A417-53EE77CF6456}" type="pres">
      <dgm:prSet presAssocID="{021264E5-FDDE-4109-86EA-7B501DBF48F6}" presName="spaceRect" presStyleCnt="0"/>
      <dgm:spPr/>
    </dgm:pt>
    <dgm:pt modelId="{7EFCC376-3530-4682-97D2-EADE7AFC0AE1}" type="pres">
      <dgm:prSet presAssocID="{021264E5-FDDE-4109-86EA-7B501DBF48F6}" presName="textRect" presStyleLbl="revTx" presStyleIdx="0" presStyleCnt="6">
        <dgm:presLayoutVars>
          <dgm:chMax val="1"/>
          <dgm:chPref val="1"/>
        </dgm:presLayoutVars>
      </dgm:prSet>
      <dgm:spPr/>
    </dgm:pt>
    <dgm:pt modelId="{48501EAE-81E7-4B15-BC50-E6D4BEC419A4}" type="pres">
      <dgm:prSet presAssocID="{C5807C8A-C308-4203-AE3A-6B730A73D6BE}" presName="sibTrans" presStyleLbl="sibTrans2D1" presStyleIdx="0" presStyleCnt="0"/>
      <dgm:spPr/>
    </dgm:pt>
    <dgm:pt modelId="{64EF013E-3266-460C-915A-7F76358A6933}" type="pres">
      <dgm:prSet presAssocID="{E8A5E70E-37D1-43DC-9502-8C5E93BFAF70}" presName="compNode" presStyleCnt="0"/>
      <dgm:spPr/>
    </dgm:pt>
    <dgm:pt modelId="{FD85C5C1-FB8A-4D19-AC9E-E97FA93A3C4D}" type="pres">
      <dgm:prSet presAssocID="{E8A5E70E-37D1-43DC-9502-8C5E93BFAF70}" presName="iconBgRect" presStyleLbl="bgShp" presStyleIdx="1" presStyleCnt="6"/>
      <dgm:spPr/>
    </dgm:pt>
    <dgm:pt modelId="{3746EB04-6E90-498F-BDB8-EF34B4EE6EAF}" type="pres">
      <dgm:prSet presAssocID="{E8A5E70E-37D1-43DC-9502-8C5E93BFAF70}"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lant"/>
        </a:ext>
      </dgm:extLst>
    </dgm:pt>
    <dgm:pt modelId="{0A2CCF11-9912-463D-BFBA-2C773B2AA7E9}" type="pres">
      <dgm:prSet presAssocID="{E8A5E70E-37D1-43DC-9502-8C5E93BFAF70}" presName="spaceRect" presStyleCnt="0"/>
      <dgm:spPr/>
    </dgm:pt>
    <dgm:pt modelId="{670F025B-FE4A-487A-A864-C1A4BC60D50F}" type="pres">
      <dgm:prSet presAssocID="{E8A5E70E-37D1-43DC-9502-8C5E93BFAF70}" presName="textRect" presStyleLbl="revTx" presStyleIdx="1" presStyleCnt="6">
        <dgm:presLayoutVars>
          <dgm:chMax val="1"/>
          <dgm:chPref val="1"/>
        </dgm:presLayoutVars>
      </dgm:prSet>
      <dgm:spPr/>
    </dgm:pt>
    <dgm:pt modelId="{A7581E39-4249-435C-8986-7367722A53EF}" type="pres">
      <dgm:prSet presAssocID="{E57EAFE3-A04B-4D22-95C4-27FE43D05D7D}" presName="sibTrans" presStyleLbl="sibTrans2D1" presStyleIdx="0" presStyleCnt="0"/>
      <dgm:spPr/>
    </dgm:pt>
    <dgm:pt modelId="{1D7172AE-E636-4799-8A93-244E882AF20C}" type="pres">
      <dgm:prSet presAssocID="{C9108FFC-5C24-4380-B9BF-10BEE7DA0A64}" presName="compNode" presStyleCnt="0"/>
      <dgm:spPr/>
    </dgm:pt>
    <dgm:pt modelId="{A7138907-771C-495D-A2BC-AFBDD37ABA7F}" type="pres">
      <dgm:prSet presAssocID="{C9108FFC-5C24-4380-B9BF-10BEE7DA0A64}" presName="iconBgRect" presStyleLbl="bgShp" presStyleIdx="2" presStyleCnt="6"/>
      <dgm:spPr/>
    </dgm:pt>
    <dgm:pt modelId="{97D8FA8A-4ED4-4262-916F-FEB616114D18}" type="pres">
      <dgm:prSet presAssocID="{C9108FFC-5C24-4380-B9BF-10BEE7DA0A64}"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dkuip"/>
        </a:ext>
      </dgm:extLst>
    </dgm:pt>
    <dgm:pt modelId="{25576A49-DFE6-4A00-8DCA-81105A6D5F90}" type="pres">
      <dgm:prSet presAssocID="{C9108FFC-5C24-4380-B9BF-10BEE7DA0A64}" presName="spaceRect" presStyleCnt="0"/>
      <dgm:spPr/>
    </dgm:pt>
    <dgm:pt modelId="{9462F185-E9ED-4875-89F6-61F4E0D70510}" type="pres">
      <dgm:prSet presAssocID="{C9108FFC-5C24-4380-B9BF-10BEE7DA0A64}" presName="textRect" presStyleLbl="revTx" presStyleIdx="2" presStyleCnt="6">
        <dgm:presLayoutVars>
          <dgm:chMax val="1"/>
          <dgm:chPref val="1"/>
        </dgm:presLayoutVars>
      </dgm:prSet>
      <dgm:spPr/>
    </dgm:pt>
    <dgm:pt modelId="{4D90C54C-E52C-4D2A-893E-2608EB0732C3}" type="pres">
      <dgm:prSet presAssocID="{09317389-EEB3-40B5-BCAD-6AFBA91B2C34}" presName="sibTrans" presStyleLbl="sibTrans2D1" presStyleIdx="0" presStyleCnt="0"/>
      <dgm:spPr/>
    </dgm:pt>
    <dgm:pt modelId="{31E3093E-EB41-4C7C-9940-019C7AACFB44}" type="pres">
      <dgm:prSet presAssocID="{44D30AAC-B4F8-4202-9BB7-8A7FED98A82A}" presName="compNode" presStyleCnt="0"/>
      <dgm:spPr/>
    </dgm:pt>
    <dgm:pt modelId="{04C12B8C-17A3-4E38-9F09-A2D10928A9AB}" type="pres">
      <dgm:prSet presAssocID="{44D30AAC-B4F8-4202-9BB7-8A7FED98A82A}" presName="iconBgRect" presStyleLbl="bgShp" presStyleIdx="3" presStyleCnt="6"/>
      <dgm:spPr/>
    </dgm:pt>
    <dgm:pt modelId="{87F4A338-B137-449B-BA54-0D9FC05B2A2C}" type="pres">
      <dgm:prSet presAssocID="{44D30AAC-B4F8-4202-9BB7-8A7FED98A82A}"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Watering pot"/>
        </a:ext>
      </dgm:extLst>
    </dgm:pt>
    <dgm:pt modelId="{0448F5B5-066C-4C36-B0B5-7541526163E2}" type="pres">
      <dgm:prSet presAssocID="{44D30AAC-B4F8-4202-9BB7-8A7FED98A82A}" presName="spaceRect" presStyleCnt="0"/>
      <dgm:spPr/>
    </dgm:pt>
    <dgm:pt modelId="{0A0B812F-E792-41F5-9A43-A9F5DA0BE9D4}" type="pres">
      <dgm:prSet presAssocID="{44D30AAC-B4F8-4202-9BB7-8A7FED98A82A}" presName="textRect" presStyleLbl="revTx" presStyleIdx="3" presStyleCnt="6">
        <dgm:presLayoutVars>
          <dgm:chMax val="1"/>
          <dgm:chPref val="1"/>
        </dgm:presLayoutVars>
      </dgm:prSet>
      <dgm:spPr/>
    </dgm:pt>
    <dgm:pt modelId="{2B7C0C2D-6615-4DFA-A918-339A72D00744}" type="pres">
      <dgm:prSet presAssocID="{5927B5B3-DF89-4926-A238-AB34BCCA2439}" presName="sibTrans" presStyleLbl="sibTrans2D1" presStyleIdx="0" presStyleCnt="0"/>
      <dgm:spPr/>
    </dgm:pt>
    <dgm:pt modelId="{E5478BD9-A609-4268-8ABC-A9F5E9A68B15}" type="pres">
      <dgm:prSet presAssocID="{1E8D70C1-39B4-4CDA-B7A7-85510801776E}" presName="compNode" presStyleCnt="0"/>
      <dgm:spPr/>
    </dgm:pt>
    <dgm:pt modelId="{FBBBD1AF-09E0-45E0-B1E0-79D18E243377}" type="pres">
      <dgm:prSet presAssocID="{1E8D70C1-39B4-4CDA-B7A7-85510801776E}" presName="iconBgRect" presStyleLbl="bgShp" presStyleIdx="4" presStyleCnt="6"/>
      <dgm:spPr/>
    </dgm:pt>
    <dgm:pt modelId="{3CF5A07D-B192-4D00-A52F-6E62A07BAC6A}" type="pres">
      <dgm:prSet presAssocID="{1E8D70C1-39B4-4CDA-B7A7-85510801776E}"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Mop and bucket"/>
        </a:ext>
      </dgm:extLst>
    </dgm:pt>
    <dgm:pt modelId="{963FA98C-6587-40A3-ABFE-9A1C97B4DCBF}" type="pres">
      <dgm:prSet presAssocID="{1E8D70C1-39B4-4CDA-B7A7-85510801776E}" presName="spaceRect" presStyleCnt="0"/>
      <dgm:spPr/>
    </dgm:pt>
    <dgm:pt modelId="{71A62CAB-C691-473B-9B89-2BE8F2A7FD9E}" type="pres">
      <dgm:prSet presAssocID="{1E8D70C1-39B4-4CDA-B7A7-85510801776E}" presName="textRect" presStyleLbl="revTx" presStyleIdx="4" presStyleCnt="6">
        <dgm:presLayoutVars>
          <dgm:chMax val="1"/>
          <dgm:chPref val="1"/>
        </dgm:presLayoutVars>
      </dgm:prSet>
      <dgm:spPr/>
    </dgm:pt>
    <dgm:pt modelId="{B78C76DB-A007-4165-A4CA-BE92B851B9EE}" type="pres">
      <dgm:prSet presAssocID="{0C2BAC8D-5408-460A-A04E-6FB6A30C6E8E}" presName="sibTrans" presStyleLbl="sibTrans2D1" presStyleIdx="0" presStyleCnt="0"/>
      <dgm:spPr/>
    </dgm:pt>
    <dgm:pt modelId="{7DB2680A-1046-4B0B-8FC1-BA4DEA60209C}" type="pres">
      <dgm:prSet presAssocID="{3D1852BE-E0C9-477F-A7B5-7F9F6CC4C5AC}" presName="compNode" presStyleCnt="0"/>
      <dgm:spPr/>
    </dgm:pt>
    <dgm:pt modelId="{5CF79C90-833D-4FA1-BB71-9AD2A03DCF71}" type="pres">
      <dgm:prSet presAssocID="{3D1852BE-E0C9-477F-A7B5-7F9F6CC4C5AC}" presName="iconBgRect" presStyleLbl="bgShp" presStyleIdx="5" presStyleCnt="6"/>
      <dgm:spPr/>
    </dgm:pt>
    <dgm:pt modelId="{0B9F5F0B-3B4E-4627-8605-932CE6EC8655}" type="pres">
      <dgm:prSet presAssocID="{3D1852BE-E0C9-477F-A7B5-7F9F6CC4C5AC}"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Recycle Sign"/>
        </a:ext>
      </dgm:extLst>
    </dgm:pt>
    <dgm:pt modelId="{91227EBD-F947-4DCB-98D7-AE1E26C87C14}" type="pres">
      <dgm:prSet presAssocID="{3D1852BE-E0C9-477F-A7B5-7F9F6CC4C5AC}" presName="spaceRect" presStyleCnt="0"/>
      <dgm:spPr/>
    </dgm:pt>
    <dgm:pt modelId="{93501C34-376A-4F51-AE2F-883BC2D5D976}" type="pres">
      <dgm:prSet presAssocID="{3D1852BE-E0C9-477F-A7B5-7F9F6CC4C5AC}" presName="textRect" presStyleLbl="revTx" presStyleIdx="5" presStyleCnt="6" custScaleX="143947" custScaleY="80186" custLinFactNeighborX="14858" custLinFactNeighborY="-5145">
        <dgm:presLayoutVars>
          <dgm:chMax val="1"/>
          <dgm:chPref val="1"/>
        </dgm:presLayoutVars>
      </dgm:prSet>
      <dgm:spPr/>
    </dgm:pt>
  </dgm:ptLst>
  <dgm:cxnLst>
    <dgm:cxn modelId="{EED59827-A41E-4389-88CE-517E70B9B514}" type="presOf" srcId="{C9108FFC-5C24-4380-B9BF-10BEE7DA0A64}" destId="{9462F185-E9ED-4875-89F6-61F4E0D70510}" srcOrd="0" destOrd="0" presId="urn:microsoft.com/office/officeart/2018/2/layout/IconCircleList"/>
    <dgm:cxn modelId="{1E1CCF29-938F-4B22-ABD1-8F945F39F6F0}" srcId="{D43CD1D5-B90A-460B-9F34-91664B80BC56}" destId="{C9108FFC-5C24-4380-B9BF-10BEE7DA0A64}" srcOrd="2" destOrd="0" parTransId="{C653E4F9-4840-40AF-B978-C752F1624F86}" sibTransId="{09317389-EEB3-40B5-BCAD-6AFBA91B2C34}"/>
    <dgm:cxn modelId="{8BC8D832-25E3-47E5-910C-F3B5EE0C27D4}" srcId="{D43CD1D5-B90A-460B-9F34-91664B80BC56}" destId="{1E8D70C1-39B4-4CDA-B7A7-85510801776E}" srcOrd="4" destOrd="0" parTransId="{17C766B0-B4E1-4C79-BB81-DBF3C1C982DE}" sibTransId="{0C2BAC8D-5408-460A-A04E-6FB6A30C6E8E}"/>
    <dgm:cxn modelId="{00DF4035-90E3-498D-90C0-3AEFAD565351}" srcId="{D43CD1D5-B90A-460B-9F34-91664B80BC56}" destId="{3D1852BE-E0C9-477F-A7B5-7F9F6CC4C5AC}" srcOrd="5" destOrd="0" parTransId="{A10515EE-494F-465F-B834-A1998CEE1233}" sibTransId="{FE25A422-5AF9-4C68-A6B2-B495645C9966}"/>
    <dgm:cxn modelId="{0A274C65-DCF7-4DD7-9C11-5E5BF8C4E418}" type="presOf" srcId="{E8A5E70E-37D1-43DC-9502-8C5E93BFAF70}" destId="{670F025B-FE4A-487A-A864-C1A4BC60D50F}" srcOrd="0" destOrd="0" presId="urn:microsoft.com/office/officeart/2018/2/layout/IconCircleList"/>
    <dgm:cxn modelId="{734FA745-F41B-4DF0-80D7-1F260642900D}" type="presOf" srcId="{09317389-EEB3-40B5-BCAD-6AFBA91B2C34}" destId="{4D90C54C-E52C-4D2A-893E-2608EB0732C3}" srcOrd="0" destOrd="0" presId="urn:microsoft.com/office/officeart/2018/2/layout/IconCircleList"/>
    <dgm:cxn modelId="{2157606A-4FAE-4C8B-AF9F-094AFBAA5D7E}" type="presOf" srcId="{C5807C8A-C308-4203-AE3A-6B730A73D6BE}" destId="{48501EAE-81E7-4B15-BC50-E6D4BEC419A4}" srcOrd="0" destOrd="0" presId="urn:microsoft.com/office/officeart/2018/2/layout/IconCircleList"/>
    <dgm:cxn modelId="{E6ACAF7B-5E07-4769-AECC-5DB649D136E7}" type="presOf" srcId="{1E8D70C1-39B4-4CDA-B7A7-85510801776E}" destId="{71A62CAB-C691-473B-9B89-2BE8F2A7FD9E}" srcOrd="0" destOrd="0" presId="urn:microsoft.com/office/officeart/2018/2/layout/IconCircleList"/>
    <dgm:cxn modelId="{2F0E1C84-6A0B-46CA-B006-A519A63A878C}" srcId="{D43CD1D5-B90A-460B-9F34-91664B80BC56}" destId="{44D30AAC-B4F8-4202-9BB7-8A7FED98A82A}" srcOrd="3" destOrd="0" parTransId="{48AACE4D-7BED-4862-B6EF-A5BB3E9D3261}" sibTransId="{5927B5B3-DF89-4926-A238-AB34BCCA2439}"/>
    <dgm:cxn modelId="{32012C85-931E-4399-B2F8-4ABE9200F25C}" type="presOf" srcId="{0C2BAC8D-5408-460A-A04E-6FB6A30C6E8E}" destId="{B78C76DB-A007-4165-A4CA-BE92B851B9EE}" srcOrd="0" destOrd="0" presId="urn:microsoft.com/office/officeart/2018/2/layout/IconCircleList"/>
    <dgm:cxn modelId="{9A80EC8C-5051-4CDC-9E60-19C1284B7531}" type="presOf" srcId="{D43CD1D5-B90A-460B-9F34-91664B80BC56}" destId="{7277C993-F7A4-4E01-AE9D-515CED3AB0CA}" srcOrd="0" destOrd="0" presId="urn:microsoft.com/office/officeart/2018/2/layout/IconCircleList"/>
    <dgm:cxn modelId="{EE898EB3-2297-4C9B-B0B7-43143EF846BD}" type="presOf" srcId="{44D30AAC-B4F8-4202-9BB7-8A7FED98A82A}" destId="{0A0B812F-E792-41F5-9A43-A9F5DA0BE9D4}" srcOrd="0" destOrd="0" presId="urn:microsoft.com/office/officeart/2018/2/layout/IconCircleList"/>
    <dgm:cxn modelId="{D9664CBB-124B-462A-8764-8BC253FE00D9}" type="presOf" srcId="{5927B5B3-DF89-4926-A238-AB34BCCA2439}" destId="{2B7C0C2D-6615-4DFA-A918-339A72D00744}" srcOrd="0" destOrd="0" presId="urn:microsoft.com/office/officeart/2018/2/layout/IconCircleList"/>
    <dgm:cxn modelId="{1E9736CE-DEED-4A31-82C7-9844CA52DC6F}" srcId="{D43CD1D5-B90A-460B-9F34-91664B80BC56}" destId="{021264E5-FDDE-4109-86EA-7B501DBF48F6}" srcOrd="0" destOrd="0" parTransId="{55E71559-3E53-4706-8D7C-55AFBF9FCF49}" sibTransId="{C5807C8A-C308-4203-AE3A-6B730A73D6BE}"/>
    <dgm:cxn modelId="{758184D4-66EA-45C9-9F87-C06A3C5EB455}" type="presOf" srcId="{E57EAFE3-A04B-4D22-95C4-27FE43D05D7D}" destId="{A7581E39-4249-435C-8986-7367722A53EF}" srcOrd="0" destOrd="0" presId="urn:microsoft.com/office/officeart/2018/2/layout/IconCircleList"/>
    <dgm:cxn modelId="{8B25EDE7-0E2D-4C7C-9354-F699B30D40E3}" type="presOf" srcId="{3D1852BE-E0C9-477F-A7B5-7F9F6CC4C5AC}" destId="{93501C34-376A-4F51-AE2F-883BC2D5D976}" srcOrd="0" destOrd="0" presId="urn:microsoft.com/office/officeart/2018/2/layout/IconCircleList"/>
    <dgm:cxn modelId="{85EC56F5-E5C9-4C52-8262-92E6CA5855C5}" srcId="{D43CD1D5-B90A-460B-9F34-91664B80BC56}" destId="{E8A5E70E-37D1-43DC-9502-8C5E93BFAF70}" srcOrd="1" destOrd="0" parTransId="{2330F64C-07AF-42D9-887E-7270559E6BFF}" sibTransId="{E57EAFE3-A04B-4D22-95C4-27FE43D05D7D}"/>
    <dgm:cxn modelId="{011F9CFD-649A-4CFD-9F1B-CD0904DB0F81}" type="presOf" srcId="{021264E5-FDDE-4109-86EA-7B501DBF48F6}" destId="{7EFCC376-3530-4682-97D2-EADE7AFC0AE1}" srcOrd="0" destOrd="0" presId="urn:microsoft.com/office/officeart/2018/2/layout/IconCircleList"/>
    <dgm:cxn modelId="{C27A0B00-6339-47AB-9FC5-A04308FDA439}" type="presParOf" srcId="{7277C993-F7A4-4E01-AE9D-515CED3AB0CA}" destId="{666CD1B0-0892-4F12-A9B4-A42DEC1B2622}" srcOrd="0" destOrd="0" presId="urn:microsoft.com/office/officeart/2018/2/layout/IconCircleList"/>
    <dgm:cxn modelId="{6B33F658-A7D3-41BA-BF88-B5F5227C23ED}" type="presParOf" srcId="{666CD1B0-0892-4F12-A9B4-A42DEC1B2622}" destId="{7D703004-49A1-439F-84F2-C26AF15CB69A}" srcOrd="0" destOrd="0" presId="urn:microsoft.com/office/officeart/2018/2/layout/IconCircleList"/>
    <dgm:cxn modelId="{3DD7A595-76C6-41F5-B8DD-190413502546}" type="presParOf" srcId="{7D703004-49A1-439F-84F2-C26AF15CB69A}" destId="{7EA4564E-017D-42C0-AAC6-13AA351FC968}" srcOrd="0" destOrd="0" presId="urn:microsoft.com/office/officeart/2018/2/layout/IconCircleList"/>
    <dgm:cxn modelId="{45EF56B3-8E22-440B-A4A7-9F61DE998847}" type="presParOf" srcId="{7D703004-49A1-439F-84F2-C26AF15CB69A}" destId="{88CBABE2-14C2-4D8F-AC0C-13FC3F2060A1}" srcOrd="1" destOrd="0" presId="urn:microsoft.com/office/officeart/2018/2/layout/IconCircleList"/>
    <dgm:cxn modelId="{02170590-3C39-4B92-8772-06564C223116}" type="presParOf" srcId="{7D703004-49A1-439F-84F2-C26AF15CB69A}" destId="{580D03EC-D05C-4B65-A417-53EE77CF6456}" srcOrd="2" destOrd="0" presId="urn:microsoft.com/office/officeart/2018/2/layout/IconCircleList"/>
    <dgm:cxn modelId="{A8DBF5FF-F2F5-417C-8AF1-DCC51BF51EC8}" type="presParOf" srcId="{7D703004-49A1-439F-84F2-C26AF15CB69A}" destId="{7EFCC376-3530-4682-97D2-EADE7AFC0AE1}" srcOrd="3" destOrd="0" presId="urn:microsoft.com/office/officeart/2018/2/layout/IconCircleList"/>
    <dgm:cxn modelId="{5E94F6E1-04C7-4009-9ACB-790502D1B664}" type="presParOf" srcId="{666CD1B0-0892-4F12-A9B4-A42DEC1B2622}" destId="{48501EAE-81E7-4B15-BC50-E6D4BEC419A4}" srcOrd="1" destOrd="0" presId="urn:microsoft.com/office/officeart/2018/2/layout/IconCircleList"/>
    <dgm:cxn modelId="{5BCB1100-0C4C-42D8-B8F5-D15C9432D209}" type="presParOf" srcId="{666CD1B0-0892-4F12-A9B4-A42DEC1B2622}" destId="{64EF013E-3266-460C-915A-7F76358A6933}" srcOrd="2" destOrd="0" presId="urn:microsoft.com/office/officeart/2018/2/layout/IconCircleList"/>
    <dgm:cxn modelId="{434C6CA2-75B6-4EEA-99A2-F79384F289DF}" type="presParOf" srcId="{64EF013E-3266-460C-915A-7F76358A6933}" destId="{FD85C5C1-FB8A-4D19-AC9E-E97FA93A3C4D}" srcOrd="0" destOrd="0" presId="urn:microsoft.com/office/officeart/2018/2/layout/IconCircleList"/>
    <dgm:cxn modelId="{E4560409-7A56-4A78-B1A8-7D2C6BFF86BD}" type="presParOf" srcId="{64EF013E-3266-460C-915A-7F76358A6933}" destId="{3746EB04-6E90-498F-BDB8-EF34B4EE6EAF}" srcOrd="1" destOrd="0" presId="urn:microsoft.com/office/officeart/2018/2/layout/IconCircleList"/>
    <dgm:cxn modelId="{36B42878-E2A2-4A13-B84A-5040BB7C878B}" type="presParOf" srcId="{64EF013E-3266-460C-915A-7F76358A6933}" destId="{0A2CCF11-9912-463D-BFBA-2C773B2AA7E9}" srcOrd="2" destOrd="0" presId="urn:microsoft.com/office/officeart/2018/2/layout/IconCircleList"/>
    <dgm:cxn modelId="{29D06F96-15D6-4657-814F-F3EAC1A31A81}" type="presParOf" srcId="{64EF013E-3266-460C-915A-7F76358A6933}" destId="{670F025B-FE4A-487A-A864-C1A4BC60D50F}" srcOrd="3" destOrd="0" presId="urn:microsoft.com/office/officeart/2018/2/layout/IconCircleList"/>
    <dgm:cxn modelId="{322B6882-D88A-4AC3-9A92-5D19E418EF9F}" type="presParOf" srcId="{666CD1B0-0892-4F12-A9B4-A42DEC1B2622}" destId="{A7581E39-4249-435C-8986-7367722A53EF}" srcOrd="3" destOrd="0" presId="urn:microsoft.com/office/officeart/2018/2/layout/IconCircleList"/>
    <dgm:cxn modelId="{6C1B3802-A380-4B31-9326-582FEF8427EA}" type="presParOf" srcId="{666CD1B0-0892-4F12-A9B4-A42DEC1B2622}" destId="{1D7172AE-E636-4799-8A93-244E882AF20C}" srcOrd="4" destOrd="0" presId="urn:microsoft.com/office/officeart/2018/2/layout/IconCircleList"/>
    <dgm:cxn modelId="{E2645E66-85ED-4141-8585-20445E67026A}" type="presParOf" srcId="{1D7172AE-E636-4799-8A93-244E882AF20C}" destId="{A7138907-771C-495D-A2BC-AFBDD37ABA7F}" srcOrd="0" destOrd="0" presId="urn:microsoft.com/office/officeart/2018/2/layout/IconCircleList"/>
    <dgm:cxn modelId="{8D65B1B3-5789-4815-8717-B3A572AD604B}" type="presParOf" srcId="{1D7172AE-E636-4799-8A93-244E882AF20C}" destId="{97D8FA8A-4ED4-4262-916F-FEB616114D18}" srcOrd="1" destOrd="0" presId="urn:microsoft.com/office/officeart/2018/2/layout/IconCircleList"/>
    <dgm:cxn modelId="{D5CCE5AF-9FD3-412A-99DA-B3DC6A632EC7}" type="presParOf" srcId="{1D7172AE-E636-4799-8A93-244E882AF20C}" destId="{25576A49-DFE6-4A00-8DCA-81105A6D5F90}" srcOrd="2" destOrd="0" presId="urn:microsoft.com/office/officeart/2018/2/layout/IconCircleList"/>
    <dgm:cxn modelId="{84A56EA7-847C-4678-A663-CBBA51C9A3F3}" type="presParOf" srcId="{1D7172AE-E636-4799-8A93-244E882AF20C}" destId="{9462F185-E9ED-4875-89F6-61F4E0D70510}" srcOrd="3" destOrd="0" presId="urn:microsoft.com/office/officeart/2018/2/layout/IconCircleList"/>
    <dgm:cxn modelId="{3FCD9DFD-A1F5-43A4-B519-6EC5C9B681C9}" type="presParOf" srcId="{666CD1B0-0892-4F12-A9B4-A42DEC1B2622}" destId="{4D90C54C-E52C-4D2A-893E-2608EB0732C3}" srcOrd="5" destOrd="0" presId="urn:microsoft.com/office/officeart/2018/2/layout/IconCircleList"/>
    <dgm:cxn modelId="{703DE24F-F9E3-4DCA-BF82-C9CDE024CC01}" type="presParOf" srcId="{666CD1B0-0892-4F12-A9B4-A42DEC1B2622}" destId="{31E3093E-EB41-4C7C-9940-019C7AACFB44}" srcOrd="6" destOrd="0" presId="urn:microsoft.com/office/officeart/2018/2/layout/IconCircleList"/>
    <dgm:cxn modelId="{61633E25-1C34-4695-ABF4-8C671F3BFEC8}" type="presParOf" srcId="{31E3093E-EB41-4C7C-9940-019C7AACFB44}" destId="{04C12B8C-17A3-4E38-9F09-A2D10928A9AB}" srcOrd="0" destOrd="0" presId="urn:microsoft.com/office/officeart/2018/2/layout/IconCircleList"/>
    <dgm:cxn modelId="{64B8EFCE-9248-4C1A-80D1-4E5028E77CD1}" type="presParOf" srcId="{31E3093E-EB41-4C7C-9940-019C7AACFB44}" destId="{87F4A338-B137-449B-BA54-0D9FC05B2A2C}" srcOrd="1" destOrd="0" presId="urn:microsoft.com/office/officeart/2018/2/layout/IconCircleList"/>
    <dgm:cxn modelId="{66A191FB-90DC-4971-A4AE-9332FF0BCC9A}" type="presParOf" srcId="{31E3093E-EB41-4C7C-9940-019C7AACFB44}" destId="{0448F5B5-066C-4C36-B0B5-7541526163E2}" srcOrd="2" destOrd="0" presId="urn:microsoft.com/office/officeart/2018/2/layout/IconCircleList"/>
    <dgm:cxn modelId="{F964CF54-442A-46A9-9162-B5D8622198BE}" type="presParOf" srcId="{31E3093E-EB41-4C7C-9940-019C7AACFB44}" destId="{0A0B812F-E792-41F5-9A43-A9F5DA0BE9D4}" srcOrd="3" destOrd="0" presId="urn:microsoft.com/office/officeart/2018/2/layout/IconCircleList"/>
    <dgm:cxn modelId="{CFDD97E2-5B04-4CD7-B600-C9F9C27E4C7A}" type="presParOf" srcId="{666CD1B0-0892-4F12-A9B4-A42DEC1B2622}" destId="{2B7C0C2D-6615-4DFA-A918-339A72D00744}" srcOrd="7" destOrd="0" presId="urn:microsoft.com/office/officeart/2018/2/layout/IconCircleList"/>
    <dgm:cxn modelId="{B53AB145-BD35-4882-9E1C-D17755530DA9}" type="presParOf" srcId="{666CD1B0-0892-4F12-A9B4-A42DEC1B2622}" destId="{E5478BD9-A609-4268-8ABC-A9F5E9A68B15}" srcOrd="8" destOrd="0" presId="urn:microsoft.com/office/officeart/2018/2/layout/IconCircleList"/>
    <dgm:cxn modelId="{53614E6F-BE6D-47E1-A7C6-40F364CA99AE}" type="presParOf" srcId="{E5478BD9-A609-4268-8ABC-A9F5E9A68B15}" destId="{FBBBD1AF-09E0-45E0-B1E0-79D18E243377}" srcOrd="0" destOrd="0" presId="urn:microsoft.com/office/officeart/2018/2/layout/IconCircleList"/>
    <dgm:cxn modelId="{2EAAF152-496A-4172-8EA3-209EBB1E49B9}" type="presParOf" srcId="{E5478BD9-A609-4268-8ABC-A9F5E9A68B15}" destId="{3CF5A07D-B192-4D00-A52F-6E62A07BAC6A}" srcOrd="1" destOrd="0" presId="urn:microsoft.com/office/officeart/2018/2/layout/IconCircleList"/>
    <dgm:cxn modelId="{D2BBE426-3324-4924-B064-9788F01606CE}" type="presParOf" srcId="{E5478BD9-A609-4268-8ABC-A9F5E9A68B15}" destId="{963FA98C-6587-40A3-ABFE-9A1C97B4DCBF}" srcOrd="2" destOrd="0" presId="urn:microsoft.com/office/officeart/2018/2/layout/IconCircleList"/>
    <dgm:cxn modelId="{C94FD817-336B-424E-B50D-441A57057EBC}" type="presParOf" srcId="{E5478BD9-A609-4268-8ABC-A9F5E9A68B15}" destId="{71A62CAB-C691-473B-9B89-2BE8F2A7FD9E}" srcOrd="3" destOrd="0" presId="urn:microsoft.com/office/officeart/2018/2/layout/IconCircleList"/>
    <dgm:cxn modelId="{976F2478-7A20-491E-932E-A5D4937710B6}" type="presParOf" srcId="{666CD1B0-0892-4F12-A9B4-A42DEC1B2622}" destId="{B78C76DB-A007-4165-A4CA-BE92B851B9EE}" srcOrd="9" destOrd="0" presId="urn:microsoft.com/office/officeart/2018/2/layout/IconCircleList"/>
    <dgm:cxn modelId="{957ABF81-1D47-4BC3-AE6D-8008DEE3ECBF}" type="presParOf" srcId="{666CD1B0-0892-4F12-A9B4-A42DEC1B2622}" destId="{7DB2680A-1046-4B0B-8FC1-BA4DEA60209C}" srcOrd="10" destOrd="0" presId="urn:microsoft.com/office/officeart/2018/2/layout/IconCircleList"/>
    <dgm:cxn modelId="{A4C4774B-4CD4-4EAB-908A-AE7163C60DD4}" type="presParOf" srcId="{7DB2680A-1046-4B0B-8FC1-BA4DEA60209C}" destId="{5CF79C90-833D-4FA1-BB71-9AD2A03DCF71}" srcOrd="0" destOrd="0" presId="urn:microsoft.com/office/officeart/2018/2/layout/IconCircleList"/>
    <dgm:cxn modelId="{B0464ABF-59D8-490F-A47E-7E883D038329}" type="presParOf" srcId="{7DB2680A-1046-4B0B-8FC1-BA4DEA60209C}" destId="{0B9F5F0B-3B4E-4627-8605-932CE6EC8655}" srcOrd="1" destOrd="0" presId="urn:microsoft.com/office/officeart/2018/2/layout/IconCircleList"/>
    <dgm:cxn modelId="{41C64FA2-C546-42BC-B4CF-C96AA16A151D}" type="presParOf" srcId="{7DB2680A-1046-4B0B-8FC1-BA4DEA60209C}" destId="{91227EBD-F947-4DCB-98D7-AE1E26C87C14}" srcOrd="2" destOrd="0" presId="urn:microsoft.com/office/officeart/2018/2/layout/IconCircleList"/>
    <dgm:cxn modelId="{9ACDD5BE-8718-4393-9A41-9F555D787674}" type="presParOf" srcId="{7DB2680A-1046-4B0B-8FC1-BA4DEA60209C}" destId="{93501C34-376A-4F51-AE2F-883BC2D5D976}"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A4564E-017D-42C0-AAC6-13AA351FC968}">
      <dsp:nvSpPr>
        <dsp:cNvPr id="0" name=""/>
        <dsp:cNvSpPr/>
      </dsp:nvSpPr>
      <dsp:spPr>
        <a:xfrm>
          <a:off x="850258" y="80112"/>
          <a:ext cx="903885" cy="90388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CBABE2-14C2-4D8F-AC0C-13FC3F2060A1}">
      <dsp:nvSpPr>
        <dsp:cNvPr id="0" name=""/>
        <dsp:cNvSpPr/>
      </dsp:nvSpPr>
      <dsp:spPr>
        <a:xfrm>
          <a:off x="1040074" y="269928"/>
          <a:ext cx="524253" cy="52425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EFCC376-3530-4682-97D2-EADE7AFC0AE1}">
      <dsp:nvSpPr>
        <dsp:cNvPr id="0" name=""/>
        <dsp:cNvSpPr/>
      </dsp:nvSpPr>
      <dsp:spPr>
        <a:xfrm>
          <a:off x="1947833" y="80112"/>
          <a:ext cx="2130587" cy="903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nl-NL" sz="2400" kern="1200" dirty="0">
              <a:latin typeface="Calibri Light" panose="020F0302020204030204" pitchFamily="34" charset="0"/>
              <a:cs typeface="Calibri Light" panose="020F0302020204030204" pitchFamily="34" charset="0"/>
            </a:rPr>
            <a:t>Reinigen is in de meeste gevallen voldoende.</a:t>
          </a:r>
          <a:endParaRPr lang="en-US" sz="2400" kern="1200" dirty="0">
            <a:latin typeface="Calibri Light" panose="020F0302020204030204" pitchFamily="34" charset="0"/>
            <a:cs typeface="Calibri Light" panose="020F0302020204030204" pitchFamily="34" charset="0"/>
          </a:endParaRPr>
        </a:p>
      </dsp:txBody>
      <dsp:txXfrm>
        <a:off x="1947833" y="80112"/>
        <a:ext cx="2130587" cy="903885"/>
      </dsp:txXfrm>
    </dsp:sp>
    <dsp:sp modelId="{FD85C5C1-FB8A-4D19-AC9E-E97FA93A3C4D}">
      <dsp:nvSpPr>
        <dsp:cNvPr id="0" name=""/>
        <dsp:cNvSpPr/>
      </dsp:nvSpPr>
      <dsp:spPr>
        <a:xfrm>
          <a:off x="4449660" y="80112"/>
          <a:ext cx="903885" cy="90388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46EB04-6E90-498F-BDB8-EF34B4EE6EAF}">
      <dsp:nvSpPr>
        <dsp:cNvPr id="0" name=""/>
        <dsp:cNvSpPr/>
      </dsp:nvSpPr>
      <dsp:spPr>
        <a:xfrm>
          <a:off x="4639476" y="269928"/>
          <a:ext cx="524253" cy="52425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70F025B-FE4A-487A-A864-C1A4BC60D50F}">
      <dsp:nvSpPr>
        <dsp:cNvPr id="0" name=""/>
        <dsp:cNvSpPr/>
      </dsp:nvSpPr>
      <dsp:spPr>
        <a:xfrm>
          <a:off x="5547236" y="80112"/>
          <a:ext cx="2130587" cy="903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nl-NL" sz="2400" kern="1200" dirty="0">
              <a:latin typeface="Calibri Light" panose="020F0302020204030204" pitchFamily="34" charset="0"/>
              <a:cs typeface="Calibri Light" panose="020F0302020204030204" pitchFamily="34" charset="0"/>
            </a:rPr>
            <a:t>Reinig van schoon naar vuil. </a:t>
          </a:r>
          <a:endParaRPr lang="en-US" sz="2400" kern="1200" dirty="0">
            <a:latin typeface="Calibri Light" panose="020F0302020204030204" pitchFamily="34" charset="0"/>
            <a:cs typeface="Calibri Light" panose="020F0302020204030204" pitchFamily="34" charset="0"/>
          </a:endParaRPr>
        </a:p>
      </dsp:txBody>
      <dsp:txXfrm>
        <a:off x="5547236" y="80112"/>
        <a:ext cx="2130587" cy="903885"/>
      </dsp:txXfrm>
    </dsp:sp>
    <dsp:sp modelId="{A7138907-771C-495D-A2BC-AFBDD37ABA7F}">
      <dsp:nvSpPr>
        <dsp:cNvPr id="0" name=""/>
        <dsp:cNvSpPr/>
      </dsp:nvSpPr>
      <dsp:spPr>
        <a:xfrm>
          <a:off x="850258" y="1723726"/>
          <a:ext cx="903885" cy="90388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D8FA8A-4ED4-4262-916F-FEB616114D18}">
      <dsp:nvSpPr>
        <dsp:cNvPr id="0" name=""/>
        <dsp:cNvSpPr/>
      </dsp:nvSpPr>
      <dsp:spPr>
        <a:xfrm>
          <a:off x="1040074" y="1913542"/>
          <a:ext cx="524253" cy="52425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462F185-E9ED-4875-89F6-61F4E0D70510}">
      <dsp:nvSpPr>
        <dsp:cNvPr id="0" name=""/>
        <dsp:cNvSpPr/>
      </dsp:nvSpPr>
      <dsp:spPr>
        <a:xfrm>
          <a:off x="1947833" y="1723726"/>
          <a:ext cx="2130587" cy="903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nl-NL" sz="2400" kern="1200" dirty="0">
              <a:latin typeface="Calibri Light" panose="020F0302020204030204" pitchFamily="34" charset="0"/>
              <a:cs typeface="Calibri Light" panose="020F0302020204030204" pitchFamily="34" charset="0"/>
            </a:rPr>
            <a:t>Reinig van boven naar beneden. </a:t>
          </a:r>
          <a:endParaRPr lang="en-US" sz="2400" kern="1200" dirty="0">
            <a:latin typeface="Calibri Light" panose="020F0302020204030204" pitchFamily="34" charset="0"/>
            <a:cs typeface="Calibri Light" panose="020F0302020204030204" pitchFamily="34" charset="0"/>
          </a:endParaRPr>
        </a:p>
      </dsp:txBody>
      <dsp:txXfrm>
        <a:off x="1947833" y="1723726"/>
        <a:ext cx="2130587" cy="903885"/>
      </dsp:txXfrm>
    </dsp:sp>
    <dsp:sp modelId="{04C12B8C-17A3-4E38-9F09-A2D10928A9AB}">
      <dsp:nvSpPr>
        <dsp:cNvPr id="0" name=""/>
        <dsp:cNvSpPr/>
      </dsp:nvSpPr>
      <dsp:spPr>
        <a:xfrm>
          <a:off x="4449660" y="1723726"/>
          <a:ext cx="903885" cy="90388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F4A338-B137-449B-BA54-0D9FC05B2A2C}">
      <dsp:nvSpPr>
        <dsp:cNvPr id="0" name=""/>
        <dsp:cNvSpPr/>
      </dsp:nvSpPr>
      <dsp:spPr>
        <a:xfrm>
          <a:off x="4639476" y="1913542"/>
          <a:ext cx="524253" cy="52425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A0B812F-E792-41F5-9A43-A9F5DA0BE9D4}">
      <dsp:nvSpPr>
        <dsp:cNvPr id="0" name=""/>
        <dsp:cNvSpPr/>
      </dsp:nvSpPr>
      <dsp:spPr>
        <a:xfrm>
          <a:off x="5547236" y="1723726"/>
          <a:ext cx="2130587" cy="903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nl-NL" sz="2400" kern="1200" dirty="0">
              <a:latin typeface="Calibri Light" panose="020F0302020204030204" pitchFamily="34" charset="0"/>
              <a:cs typeface="Calibri Light" panose="020F0302020204030204" pitchFamily="34" charset="0"/>
            </a:rPr>
            <a:t>Reinig droog wat droog gereinigd kan worden (losliggend vuil).</a:t>
          </a:r>
          <a:endParaRPr lang="en-US" sz="2400" kern="1200" dirty="0">
            <a:latin typeface="Calibri Light" panose="020F0302020204030204" pitchFamily="34" charset="0"/>
            <a:cs typeface="Calibri Light" panose="020F0302020204030204" pitchFamily="34" charset="0"/>
          </a:endParaRPr>
        </a:p>
      </dsp:txBody>
      <dsp:txXfrm>
        <a:off x="5547236" y="1723726"/>
        <a:ext cx="2130587" cy="903885"/>
      </dsp:txXfrm>
    </dsp:sp>
    <dsp:sp modelId="{FBBBD1AF-09E0-45E0-B1E0-79D18E243377}">
      <dsp:nvSpPr>
        <dsp:cNvPr id="0" name=""/>
        <dsp:cNvSpPr/>
      </dsp:nvSpPr>
      <dsp:spPr>
        <a:xfrm>
          <a:off x="850258" y="3367339"/>
          <a:ext cx="903885" cy="90388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CF5A07D-B192-4D00-A52F-6E62A07BAC6A}">
      <dsp:nvSpPr>
        <dsp:cNvPr id="0" name=""/>
        <dsp:cNvSpPr/>
      </dsp:nvSpPr>
      <dsp:spPr>
        <a:xfrm>
          <a:off x="1040074" y="3557155"/>
          <a:ext cx="524253" cy="52425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1A62CAB-C691-473B-9B89-2BE8F2A7FD9E}">
      <dsp:nvSpPr>
        <dsp:cNvPr id="0" name=""/>
        <dsp:cNvSpPr/>
      </dsp:nvSpPr>
      <dsp:spPr>
        <a:xfrm>
          <a:off x="1947833" y="3367339"/>
          <a:ext cx="2130587" cy="903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nl-NL" sz="2400" kern="1200" dirty="0">
              <a:latin typeface="Calibri Light" panose="020F0302020204030204" pitchFamily="34" charset="0"/>
              <a:cs typeface="Calibri Light" panose="020F0302020204030204" pitchFamily="34" charset="0"/>
            </a:rPr>
            <a:t>Altijd reiniging vóór desinfectie.</a:t>
          </a:r>
          <a:endParaRPr lang="en-US" sz="2400" kern="1200" dirty="0">
            <a:latin typeface="Calibri Light" panose="020F0302020204030204" pitchFamily="34" charset="0"/>
            <a:cs typeface="Calibri Light" panose="020F0302020204030204" pitchFamily="34" charset="0"/>
          </a:endParaRPr>
        </a:p>
      </dsp:txBody>
      <dsp:txXfrm>
        <a:off x="1947833" y="3367339"/>
        <a:ext cx="2130587" cy="903885"/>
      </dsp:txXfrm>
    </dsp:sp>
    <dsp:sp modelId="{5CF79C90-833D-4FA1-BB71-9AD2A03DCF71}">
      <dsp:nvSpPr>
        <dsp:cNvPr id="0" name=""/>
        <dsp:cNvSpPr/>
      </dsp:nvSpPr>
      <dsp:spPr>
        <a:xfrm>
          <a:off x="4449660" y="3367339"/>
          <a:ext cx="903885" cy="90388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9F5F0B-3B4E-4627-8605-932CE6EC8655}">
      <dsp:nvSpPr>
        <dsp:cNvPr id="0" name=""/>
        <dsp:cNvSpPr/>
      </dsp:nvSpPr>
      <dsp:spPr>
        <a:xfrm>
          <a:off x="4639476" y="3557155"/>
          <a:ext cx="524253" cy="524253"/>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3501C34-376A-4F51-AE2F-883BC2D5D976}">
      <dsp:nvSpPr>
        <dsp:cNvPr id="0" name=""/>
        <dsp:cNvSpPr/>
      </dsp:nvSpPr>
      <dsp:spPr>
        <a:xfrm>
          <a:off x="5395634" y="3410382"/>
          <a:ext cx="3066917" cy="724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nl-NL" sz="2400" kern="1200" dirty="0">
              <a:latin typeface="Calibri Light" panose="020F0302020204030204" pitchFamily="34" charset="0"/>
              <a:cs typeface="Calibri Light" panose="020F0302020204030204" pitchFamily="34" charset="0"/>
            </a:rPr>
            <a:t>  Gebruik bij voorkeur                       disposable materialen. </a:t>
          </a:r>
          <a:endParaRPr lang="en-US" sz="2400" kern="1200" dirty="0">
            <a:latin typeface="Calibri Light" panose="020F0302020204030204" pitchFamily="34" charset="0"/>
            <a:cs typeface="Calibri Light" panose="020F0302020204030204" pitchFamily="34" charset="0"/>
          </a:endParaRPr>
        </a:p>
      </dsp:txBody>
      <dsp:txXfrm>
        <a:off x="5395634" y="3410382"/>
        <a:ext cx="3066917" cy="724789"/>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0C3A50-2628-4C5D-A40C-10B800FC721D}" type="datetimeFigureOut">
              <a:rPr lang="nl-NL" smtClean="0"/>
              <a:pPr/>
              <a:t>17-6-2022</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FE0F8B-2005-4A49-9495-5666848BDC5E}" type="slidenum">
              <a:rPr lang="nl-NL" smtClean="0"/>
              <a:pPr/>
              <a:t>‹nr.›</a:t>
            </a:fld>
            <a:endParaRPr lang="nl-NL"/>
          </a:p>
        </p:txBody>
      </p:sp>
    </p:spTree>
    <p:extLst>
      <p:ext uri="{BB962C8B-B14F-4D97-AF65-F5344CB8AC3E}">
        <p14:creationId xmlns:p14="http://schemas.microsoft.com/office/powerpoint/2010/main" val="27283001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17FE0F8B-2005-4A49-9495-5666848BDC5E}" type="slidenum">
              <a:rPr lang="nl-NL" smtClean="0"/>
              <a:pPr/>
              <a:t>1</a:t>
            </a:fld>
            <a:endParaRPr lang="nl-NL"/>
          </a:p>
        </p:txBody>
      </p:sp>
    </p:spTree>
    <p:extLst>
      <p:ext uri="{BB962C8B-B14F-4D97-AF65-F5344CB8AC3E}">
        <p14:creationId xmlns:p14="http://schemas.microsoft.com/office/powerpoint/2010/main" val="23028089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92500" lnSpcReduction="10000"/>
          </a:bodyPr>
          <a:lstStyle/>
          <a:p>
            <a:r>
              <a:rPr lang="nl-NL" dirty="0"/>
              <a:t>Vóór en ná gebruik van materiaal of oppervlakken dat zichtbaar vies is:</a:t>
            </a:r>
          </a:p>
          <a:p>
            <a:r>
              <a:rPr lang="nl-NL" dirty="0"/>
              <a:t>vieze waskom, werkveld voor bv katheterisatie</a:t>
            </a:r>
          </a:p>
          <a:p>
            <a:endParaRPr lang="nl-NL" dirty="0"/>
          </a:p>
          <a:p>
            <a:r>
              <a:rPr lang="nl-NL" dirty="0"/>
              <a:t>Vóór gebruik bij cliënt in aanraking met slijmvliezen:</a:t>
            </a:r>
          </a:p>
          <a:p>
            <a:r>
              <a:rPr lang="nl-NL" dirty="0"/>
              <a:t>Voorbeeld: handen voor oog druppelen, aansluiten urinezak</a:t>
            </a:r>
          </a:p>
          <a:p>
            <a:endParaRPr lang="nl-NL" dirty="0"/>
          </a:p>
          <a:p>
            <a:r>
              <a:rPr lang="nl-NL" dirty="0"/>
              <a:t>Materiaal gebruikt bij wondzorg:</a:t>
            </a:r>
          </a:p>
          <a:p>
            <a:r>
              <a:rPr lang="nl-NL" dirty="0"/>
              <a:t>Voorbeeld: schaar voor knippen wondmateriaal</a:t>
            </a:r>
          </a:p>
          <a:p>
            <a:endParaRPr lang="nl-NL" dirty="0"/>
          </a:p>
          <a:p>
            <a:r>
              <a:rPr lang="nl-NL" dirty="0"/>
              <a:t>Omgang met steriele systemen:</a:t>
            </a:r>
          </a:p>
          <a:p>
            <a:r>
              <a:rPr lang="nl-NL" dirty="0"/>
              <a:t>Voorbeeld: aansluiten infuuszak, aanprikken infuuszak</a:t>
            </a:r>
          </a:p>
          <a:p>
            <a:endParaRPr lang="nl-NL" dirty="0"/>
          </a:p>
          <a:p>
            <a:r>
              <a:rPr lang="nl-NL" dirty="0"/>
              <a:t>Materiaal gebruikt bij een cliënt in isolatie, bv met een BRMO of MRSA:</a:t>
            </a:r>
          </a:p>
          <a:p>
            <a:r>
              <a:rPr lang="nl-NL" dirty="0"/>
              <a:t>Voorbeeld: materiaal dat meegenomen wordt naar een volgende cliënt</a:t>
            </a:r>
          </a:p>
          <a:p>
            <a:endParaRPr lang="nl-NL" dirty="0"/>
          </a:p>
          <a:p>
            <a:r>
              <a:rPr lang="nl-NL" dirty="0"/>
              <a:t>Na contact met lichaamsvochten zoals bloed, ontlasting en urine</a:t>
            </a:r>
          </a:p>
          <a:p>
            <a:r>
              <a:rPr lang="nl-NL" dirty="0"/>
              <a:t>Pincet, schaar, kocher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5"/>
          </p:nvPr>
        </p:nvSpPr>
        <p:spPr/>
        <p:txBody>
          <a:bodyPr/>
          <a:lstStyle/>
          <a:p>
            <a:fld id="{17FE0F8B-2005-4A49-9495-5666848BDC5E}" type="slidenum">
              <a:rPr lang="nl-NL" smtClean="0"/>
              <a:pPr/>
              <a:t>17</a:t>
            </a:fld>
            <a:endParaRPr lang="nl-NL"/>
          </a:p>
        </p:txBody>
      </p:sp>
    </p:spTree>
    <p:extLst>
      <p:ext uri="{BB962C8B-B14F-4D97-AF65-F5344CB8AC3E}">
        <p14:creationId xmlns:p14="http://schemas.microsoft.com/office/powerpoint/2010/main" val="36309571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Desinfectie is nodig bij……</a:t>
            </a:r>
            <a:r>
              <a:rPr lang="nl-NL" dirty="0" err="1"/>
              <a:t>etc</a:t>
            </a:r>
            <a:endParaRPr lang="nl-NL" dirty="0"/>
          </a:p>
          <a:p>
            <a:r>
              <a:rPr lang="nl-NL" dirty="0"/>
              <a:t>Etiket vermeld:</a:t>
            </a:r>
          </a:p>
          <a:p>
            <a:pPr marL="171450" indent="-171450">
              <a:buFontTx/>
              <a:buChar char="-"/>
            </a:pPr>
            <a:r>
              <a:rPr lang="nl-NL" dirty="0"/>
              <a:t>Hoe je het product moet gebruiken (gebruiksklaar of klaarmaken, welke PBM gebruiken bij klaarmaken)</a:t>
            </a:r>
          </a:p>
          <a:p>
            <a:pPr marL="171450" indent="-171450">
              <a:buFontTx/>
              <a:buChar char="-"/>
            </a:pPr>
            <a:r>
              <a:rPr lang="nl-NL" dirty="0"/>
              <a:t>Wat de inwerktijd is van het product</a:t>
            </a:r>
          </a:p>
          <a:p>
            <a:pPr marL="171450" indent="-171450">
              <a:buFontTx/>
              <a:buChar char="-"/>
            </a:pPr>
            <a:r>
              <a:rPr lang="nl-NL" dirty="0"/>
              <a:t>Wat te doen bij </a:t>
            </a:r>
            <a:r>
              <a:rPr lang="nl-NL" dirty="0" err="1"/>
              <a:t>inslikking</a:t>
            </a:r>
            <a:r>
              <a:rPr lang="nl-NL" dirty="0"/>
              <a:t> / contact met slijmvliezen.</a:t>
            </a:r>
          </a:p>
          <a:p>
            <a:pPr marL="171450" indent="-171450">
              <a:buFontTx/>
              <a:buChar char="-"/>
            </a:pPr>
            <a:endParaRPr lang="nl-NL" dirty="0"/>
          </a:p>
          <a:p>
            <a:pPr marL="171450" indent="-171450">
              <a:buFontTx/>
              <a:buChar char="-"/>
            </a:pPr>
            <a:r>
              <a:rPr lang="nl-NL" dirty="0"/>
              <a:t>Zorg dus altijd dat er op reinigingsmiddelen en desinfectiemiddelen een etiket zit!</a:t>
            </a:r>
          </a:p>
          <a:p>
            <a:endParaRPr lang="nl-NL" dirty="0"/>
          </a:p>
        </p:txBody>
      </p:sp>
      <p:sp>
        <p:nvSpPr>
          <p:cNvPr id="4" name="Tijdelijke aanduiding voor dianummer 3"/>
          <p:cNvSpPr>
            <a:spLocks noGrp="1"/>
          </p:cNvSpPr>
          <p:nvPr>
            <p:ph type="sldNum" sz="quarter" idx="5"/>
          </p:nvPr>
        </p:nvSpPr>
        <p:spPr/>
        <p:txBody>
          <a:bodyPr/>
          <a:lstStyle/>
          <a:p>
            <a:fld id="{17FE0F8B-2005-4A49-9495-5666848BDC5E}" type="slidenum">
              <a:rPr lang="nl-NL" smtClean="0"/>
              <a:pPr/>
              <a:t>18</a:t>
            </a:fld>
            <a:endParaRPr lang="nl-NL"/>
          </a:p>
        </p:txBody>
      </p:sp>
    </p:spTree>
    <p:extLst>
      <p:ext uri="{BB962C8B-B14F-4D97-AF65-F5344CB8AC3E}">
        <p14:creationId xmlns:p14="http://schemas.microsoft.com/office/powerpoint/2010/main" val="29312775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17FE0F8B-2005-4A49-9495-5666848BDC5E}" type="slidenum">
              <a:rPr lang="nl-NL" smtClean="0"/>
              <a:pPr/>
              <a:t>31</a:t>
            </a:fld>
            <a:endParaRPr lang="nl-NL"/>
          </a:p>
        </p:txBody>
      </p:sp>
    </p:spTree>
    <p:extLst>
      <p:ext uri="{BB962C8B-B14F-4D97-AF65-F5344CB8AC3E}">
        <p14:creationId xmlns:p14="http://schemas.microsoft.com/office/powerpoint/2010/main" val="5407047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17FE0F8B-2005-4A49-9495-5666848BDC5E}" type="slidenum">
              <a:rPr lang="nl-NL" smtClean="0"/>
              <a:pPr/>
              <a:t>32</a:t>
            </a:fld>
            <a:endParaRPr lang="nl-NL"/>
          </a:p>
        </p:txBody>
      </p:sp>
    </p:spTree>
    <p:extLst>
      <p:ext uri="{BB962C8B-B14F-4D97-AF65-F5344CB8AC3E}">
        <p14:creationId xmlns:p14="http://schemas.microsoft.com/office/powerpoint/2010/main" val="3917880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Wat is regelmatig?</a:t>
            </a:r>
          </a:p>
          <a:p>
            <a:r>
              <a:rPr lang="nl-NL" dirty="0"/>
              <a:t>Afstemmen op functie van de ruimte.</a:t>
            </a:r>
          </a:p>
          <a:p>
            <a:r>
              <a:rPr lang="nl-NL" dirty="0"/>
              <a:t>Afstemmen op intensiteit van gebruik van de ruimte.</a:t>
            </a:r>
          </a:p>
          <a:p>
            <a:r>
              <a:rPr lang="nl-NL" dirty="0"/>
              <a:t>Afstemmen op de aard van de vervuiling.</a:t>
            </a:r>
          </a:p>
          <a:p>
            <a:endParaRPr lang="nl-NL" dirty="0"/>
          </a:p>
          <a:p>
            <a:r>
              <a:rPr lang="nl-NL" dirty="0"/>
              <a:t>Toilet vaker dan de hal.</a:t>
            </a:r>
          </a:p>
        </p:txBody>
      </p:sp>
      <p:sp>
        <p:nvSpPr>
          <p:cNvPr id="4" name="Tijdelijke aanduiding voor dianummer 3"/>
          <p:cNvSpPr>
            <a:spLocks noGrp="1"/>
          </p:cNvSpPr>
          <p:nvPr>
            <p:ph type="sldNum" sz="quarter" idx="10"/>
          </p:nvPr>
        </p:nvSpPr>
        <p:spPr/>
        <p:txBody>
          <a:bodyPr/>
          <a:lstStyle/>
          <a:p>
            <a:fld id="{17FE0F8B-2005-4A49-9495-5666848BDC5E}" type="slidenum">
              <a:rPr lang="nl-NL" smtClean="0"/>
              <a:pPr/>
              <a:t>4</a:t>
            </a:fld>
            <a:endParaRPr lang="nl-NL"/>
          </a:p>
        </p:txBody>
      </p:sp>
    </p:spTree>
    <p:extLst>
      <p:ext uri="{BB962C8B-B14F-4D97-AF65-F5344CB8AC3E}">
        <p14:creationId xmlns:p14="http://schemas.microsoft.com/office/powerpoint/2010/main" val="7424766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92500" lnSpcReduction="10000"/>
          </a:bodyPr>
          <a:lstStyle/>
          <a:p>
            <a:r>
              <a:rPr lang="nl-NL" dirty="0"/>
              <a:t>Vóór en ná gebruik van materiaal of oppervlakken dat zichtbaar vies is:</a:t>
            </a:r>
          </a:p>
          <a:p>
            <a:r>
              <a:rPr lang="nl-NL" dirty="0"/>
              <a:t>vieze waskom, werkveld voor bv katheterisatie</a:t>
            </a:r>
          </a:p>
          <a:p>
            <a:endParaRPr lang="nl-NL" dirty="0"/>
          </a:p>
          <a:p>
            <a:r>
              <a:rPr lang="nl-NL" dirty="0"/>
              <a:t>Na gebruik bij een cliënt:</a:t>
            </a:r>
          </a:p>
          <a:p>
            <a:r>
              <a:rPr lang="nl-NL" dirty="0"/>
              <a:t>Patiënten kunnen druppelbrillen lenen om mee te oefenen van het oog druppelen bv. na een cataract ingreep.  </a:t>
            </a:r>
          </a:p>
          <a:p>
            <a:r>
              <a:rPr lang="nl-NL" dirty="0"/>
              <a:t>Wat ze bij een thuiszorgorganisatie deden was de druppelbril lenen aan een patiënt, kon hij/zij ermee omgaan konden ze een nieuwe aanschaffen. De druppelbril om die voor het oefenen gebruikt werd bleef bij de client en de thuiszorg gaf de nieuw bestelde druppelbril weer uit als leenbril. Hetzelfde deden ze met hulpmiddelen om steunkousen aan te doen. Zo bleven materialen cliëntgebonden. </a:t>
            </a:r>
          </a:p>
          <a:p>
            <a:endParaRPr lang="nl-NL" dirty="0"/>
          </a:p>
        </p:txBody>
      </p:sp>
      <p:sp>
        <p:nvSpPr>
          <p:cNvPr id="4" name="Tijdelijke aanduiding voor dianummer 3"/>
          <p:cNvSpPr>
            <a:spLocks noGrp="1"/>
          </p:cNvSpPr>
          <p:nvPr>
            <p:ph type="sldNum" sz="quarter" idx="5"/>
          </p:nvPr>
        </p:nvSpPr>
        <p:spPr/>
        <p:txBody>
          <a:bodyPr/>
          <a:lstStyle/>
          <a:p>
            <a:fld id="{17FE0F8B-2005-4A49-9495-5666848BDC5E}" type="slidenum">
              <a:rPr lang="nl-NL" smtClean="0"/>
              <a:pPr/>
              <a:t>5</a:t>
            </a:fld>
            <a:endParaRPr lang="nl-NL"/>
          </a:p>
        </p:txBody>
      </p:sp>
    </p:spTree>
    <p:extLst>
      <p:ext uri="{BB962C8B-B14F-4D97-AF65-F5344CB8AC3E}">
        <p14:creationId xmlns:p14="http://schemas.microsoft.com/office/powerpoint/2010/main" val="33282925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Reinig van schoon naar vuil:</a:t>
            </a:r>
          </a:p>
          <a:p>
            <a:r>
              <a:rPr lang="nl-NL" dirty="0"/>
              <a:t>-  gebruik bij overgang van vuil naar schoon nieuw/schoon materiaal (doek).  </a:t>
            </a:r>
          </a:p>
          <a:p>
            <a:r>
              <a:rPr lang="nl-NL" dirty="0"/>
              <a:t> - kamer-&gt;keuken-&gt;toilet</a:t>
            </a:r>
          </a:p>
          <a:p>
            <a:endParaRPr lang="nl-NL" dirty="0"/>
          </a:p>
          <a:p>
            <a:r>
              <a:rPr lang="nl-NL" dirty="0"/>
              <a:t>Reinig van boven naar beneden:</a:t>
            </a:r>
          </a:p>
          <a:p>
            <a:r>
              <a:rPr lang="nl-NL" dirty="0"/>
              <a:t>wanden-&gt; </a:t>
            </a:r>
            <a:r>
              <a:rPr lang="nl-NL" dirty="0" err="1"/>
              <a:t>meubulair</a:t>
            </a:r>
            <a:r>
              <a:rPr lang="nl-NL" dirty="0"/>
              <a:t>-&gt; vloer</a:t>
            </a:r>
          </a:p>
          <a:p>
            <a:endParaRPr lang="nl-NL" dirty="0"/>
          </a:p>
          <a:p>
            <a:endParaRPr lang="nl-NL" dirty="0"/>
          </a:p>
          <a:p>
            <a:endParaRPr lang="nl-NL" dirty="0"/>
          </a:p>
        </p:txBody>
      </p:sp>
      <p:sp>
        <p:nvSpPr>
          <p:cNvPr id="4" name="Tijdelijke aanduiding voor dianummer 3"/>
          <p:cNvSpPr>
            <a:spLocks noGrp="1"/>
          </p:cNvSpPr>
          <p:nvPr>
            <p:ph type="sldNum" sz="quarter" idx="5"/>
          </p:nvPr>
        </p:nvSpPr>
        <p:spPr/>
        <p:txBody>
          <a:bodyPr/>
          <a:lstStyle/>
          <a:p>
            <a:fld id="{17FE0F8B-2005-4A49-9495-5666848BDC5E}" type="slidenum">
              <a:rPr lang="nl-NL" smtClean="0"/>
              <a:pPr/>
              <a:t>6</a:t>
            </a:fld>
            <a:endParaRPr lang="nl-NL"/>
          </a:p>
        </p:txBody>
      </p:sp>
    </p:spTree>
    <p:extLst>
      <p:ext uri="{BB962C8B-B14F-4D97-AF65-F5344CB8AC3E}">
        <p14:creationId xmlns:p14="http://schemas.microsoft.com/office/powerpoint/2010/main" val="2314652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https://www.youtube.com/watch?v=SHBP3lLArOw </a:t>
            </a:r>
          </a:p>
        </p:txBody>
      </p:sp>
      <p:sp>
        <p:nvSpPr>
          <p:cNvPr id="4" name="Tijdelijke aanduiding voor dianummer 3"/>
          <p:cNvSpPr>
            <a:spLocks noGrp="1"/>
          </p:cNvSpPr>
          <p:nvPr>
            <p:ph type="sldNum" sz="quarter" idx="10"/>
          </p:nvPr>
        </p:nvSpPr>
        <p:spPr/>
        <p:txBody>
          <a:bodyPr/>
          <a:lstStyle/>
          <a:p>
            <a:fld id="{1C705C7C-1417-4BD3-A12C-2CB3384E8C01}" type="slidenum">
              <a:rPr lang="nl-NL" smtClean="0"/>
              <a:t>11</a:t>
            </a:fld>
            <a:endParaRPr lang="nl-NL"/>
          </a:p>
        </p:txBody>
      </p:sp>
    </p:spTree>
    <p:extLst>
      <p:ext uri="{BB962C8B-B14F-4D97-AF65-F5344CB8AC3E}">
        <p14:creationId xmlns:p14="http://schemas.microsoft.com/office/powerpoint/2010/main" val="35807840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Om mobiele communicatiemiddelen schoon te houden is het belangrijk om deze alleen met schone handen aan te raken.</a:t>
            </a:r>
          </a:p>
          <a:p>
            <a:r>
              <a:rPr lang="nl-NL" dirty="0"/>
              <a:t>De richtlijn geeft zelfs aan: gebruik deze niet tijdens patiëntgebonden handelingen. In de praktijk is dat niet altijd haalbaar.</a:t>
            </a:r>
          </a:p>
          <a:p>
            <a:endParaRPr lang="nl-NL" dirty="0"/>
          </a:p>
          <a:p>
            <a:r>
              <a:rPr lang="nl-NL" dirty="0"/>
              <a:t>Mocht het noodzakelijk zijn om een diensttelefoon op te nemen tijdens de zorg, zorg dan dat je eerst je handen desinfecteert.</a:t>
            </a:r>
          </a:p>
          <a:p>
            <a:r>
              <a:rPr lang="nl-NL" dirty="0"/>
              <a:t>Omdat je telefoon mogelijk toch vuil is geworden doordat bv je schort in de weg zit of je handen niet goed schoon zijn, leg je het apparaat weg. Zo vergeet je het na de zorg niet om schoon te maken.</a:t>
            </a:r>
          </a:p>
          <a:p>
            <a:r>
              <a:rPr lang="nl-NL" dirty="0"/>
              <a:t>Ook hierbij geldt: eerst je handen desinfecteren dan de telefoon schoonmaken.</a:t>
            </a:r>
          </a:p>
          <a:p>
            <a:endParaRPr lang="nl-NL" dirty="0"/>
          </a:p>
          <a:p>
            <a:r>
              <a:rPr lang="nl-NL" dirty="0"/>
              <a:t>Bij cliënten waarbij extra infectiepreventiemaatregelen gelden neem je geen communicatiemiddelen mee</a:t>
            </a:r>
          </a:p>
          <a:p>
            <a:endParaRPr lang="nl-NL" dirty="0"/>
          </a:p>
          <a:p>
            <a:r>
              <a:rPr lang="nl-NL" dirty="0"/>
              <a:t>Maak communicatieapparatuur schoon met een microvezeldoek. Apparatuur kan stuk gaan door desinfectie.</a:t>
            </a:r>
          </a:p>
          <a:p>
            <a:endParaRPr lang="en-NL" dirty="0"/>
          </a:p>
        </p:txBody>
      </p:sp>
      <p:sp>
        <p:nvSpPr>
          <p:cNvPr id="4" name="Tijdelijke aanduiding voor dianummer 3"/>
          <p:cNvSpPr>
            <a:spLocks noGrp="1"/>
          </p:cNvSpPr>
          <p:nvPr>
            <p:ph type="sldNum" sz="quarter" idx="5"/>
          </p:nvPr>
        </p:nvSpPr>
        <p:spPr/>
        <p:txBody>
          <a:bodyPr/>
          <a:lstStyle/>
          <a:p>
            <a:fld id="{17FE0F8B-2005-4A49-9495-5666848BDC5E}" type="slidenum">
              <a:rPr lang="nl-NL" smtClean="0"/>
              <a:pPr/>
              <a:t>12</a:t>
            </a:fld>
            <a:endParaRPr lang="nl-NL"/>
          </a:p>
        </p:txBody>
      </p:sp>
    </p:spTree>
    <p:extLst>
      <p:ext uri="{BB962C8B-B14F-4D97-AF65-F5344CB8AC3E}">
        <p14:creationId xmlns:p14="http://schemas.microsoft.com/office/powerpoint/2010/main" val="26475871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17FE0F8B-2005-4A49-9495-5666848BDC5E}" type="slidenum">
              <a:rPr lang="nl-NL" smtClean="0"/>
              <a:pPr/>
              <a:t>13</a:t>
            </a:fld>
            <a:endParaRPr lang="nl-NL"/>
          </a:p>
        </p:txBody>
      </p:sp>
    </p:spTree>
    <p:extLst>
      <p:ext uri="{BB962C8B-B14F-4D97-AF65-F5344CB8AC3E}">
        <p14:creationId xmlns:p14="http://schemas.microsoft.com/office/powerpoint/2010/main" val="21417499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17FE0F8B-2005-4A49-9495-5666848BDC5E}" type="slidenum">
              <a:rPr lang="nl-NL" smtClean="0"/>
              <a:pPr/>
              <a:t>14</a:t>
            </a:fld>
            <a:endParaRPr lang="nl-NL"/>
          </a:p>
        </p:txBody>
      </p:sp>
    </p:spTree>
    <p:extLst>
      <p:ext uri="{BB962C8B-B14F-4D97-AF65-F5344CB8AC3E}">
        <p14:creationId xmlns:p14="http://schemas.microsoft.com/office/powerpoint/2010/main" val="982707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17FE0F8B-2005-4A49-9495-5666848BDC5E}" type="slidenum">
              <a:rPr lang="nl-NL" smtClean="0"/>
              <a:pPr/>
              <a:t>15</a:t>
            </a:fld>
            <a:endParaRPr lang="nl-NL"/>
          </a:p>
        </p:txBody>
      </p:sp>
    </p:spTree>
    <p:extLst>
      <p:ext uri="{BB962C8B-B14F-4D97-AF65-F5344CB8AC3E}">
        <p14:creationId xmlns:p14="http://schemas.microsoft.com/office/powerpoint/2010/main" val="3822054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a:p>
        </p:txBody>
      </p:sp>
    </p:spTree>
    <p:extLst>
      <p:ext uri="{BB962C8B-B14F-4D97-AF65-F5344CB8AC3E}">
        <p14:creationId xmlns:p14="http://schemas.microsoft.com/office/powerpoint/2010/main" val="1912023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a:p>
        </p:txBody>
      </p:sp>
    </p:spTree>
    <p:extLst>
      <p:ext uri="{BB962C8B-B14F-4D97-AF65-F5344CB8AC3E}">
        <p14:creationId xmlns:p14="http://schemas.microsoft.com/office/powerpoint/2010/main" val="1507057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a:p>
        </p:txBody>
      </p:sp>
    </p:spTree>
    <p:extLst>
      <p:ext uri="{BB962C8B-B14F-4D97-AF65-F5344CB8AC3E}">
        <p14:creationId xmlns:p14="http://schemas.microsoft.com/office/powerpoint/2010/main" val="20451169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32510950-2C08-45BC-89E1-E734A10D15A4}" type="datetimeFigureOut">
              <a:rPr lang="nl-NL" smtClean="0"/>
              <a:t>17-6-2022</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23201DDE-A6B7-4C7E-AA38-D411BD986A8E}" type="slidenum">
              <a:rPr lang="nl-NL" smtClean="0"/>
              <a:t>‹nr.›</a:t>
            </a:fld>
            <a:endParaRPr lang="nl-NL"/>
          </a:p>
        </p:txBody>
      </p:sp>
    </p:spTree>
    <p:extLst>
      <p:ext uri="{BB962C8B-B14F-4D97-AF65-F5344CB8AC3E}">
        <p14:creationId xmlns:p14="http://schemas.microsoft.com/office/powerpoint/2010/main" val="39258255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32510950-2C08-45BC-89E1-E734A10D15A4}" type="datetimeFigureOut">
              <a:rPr lang="nl-NL" smtClean="0"/>
              <a:t>17-6-2022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23201DDE-A6B7-4C7E-AA38-D411BD986A8E}" type="slidenum">
              <a:rPr lang="nl-NL" smtClean="0"/>
              <a:t>‹nr.›</a:t>
            </a:fld>
            <a:endParaRPr lang="nl-NL"/>
          </a:p>
        </p:txBody>
      </p:sp>
    </p:spTree>
    <p:extLst>
      <p:ext uri="{BB962C8B-B14F-4D97-AF65-F5344CB8AC3E}">
        <p14:creationId xmlns:p14="http://schemas.microsoft.com/office/powerpoint/2010/main" val="4159275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Klikken om de ondertitelstijl van het model te bewerken</a:t>
            </a:r>
          </a:p>
        </p:txBody>
      </p:sp>
      <p:sp>
        <p:nvSpPr>
          <p:cNvPr id="4" name="Tijdelijke aanduiding voor datum 3"/>
          <p:cNvSpPr>
            <a:spLocks noGrp="1"/>
          </p:cNvSpPr>
          <p:nvPr>
            <p:ph type="dt" sz="half" idx="10"/>
          </p:nvPr>
        </p:nvSpPr>
        <p:spPr/>
        <p:txBody>
          <a:bodyPr/>
          <a:lstStyle/>
          <a:p>
            <a:fld id="{0F01637B-97E0-4FCD-80AF-6B934B317259}" type="datetimeFigureOut">
              <a:rPr lang="nl-NL" smtClean="0"/>
              <a:pPr/>
              <a:t>17-6-2022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E88D655-85C5-4078-BC41-3C5F3530AAC6}" type="slidenum">
              <a:rPr lang="nl-NL" smtClean="0"/>
              <a:pPr/>
              <a:t>‹nr.›</a:t>
            </a:fld>
            <a:endParaRPr lang="nl-NL"/>
          </a:p>
        </p:txBody>
      </p:sp>
    </p:spTree>
    <p:extLst>
      <p:ext uri="{BB962C8B-B14F-4D97-AF65-F5344CB8AC3E}">
        <p14:creationId xmlns:p14="http://schemas.microsoft.com/office/powerpoint/2010/main" val="21034647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inhoud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0F01637B-97E0-4FCD-80AF-6B934B317259}" type="datetimeFigureOut">
              <a:rPr lang="nl-NL" smtClean="0"/>
              <a:pPr/>
              <a:t>17-6-2022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E88D655-85C5-4078-BC41-3C5F3530AAC6}" type="slidenum">
              <a:rPr lang="nl-NL" smtClean="0"/>
              <a:pPr/>
              <a:t>‹nr.›</a:t>
            </a:fld>
            <a:endParaRPr lang="nl-NL"/>
          </a:p>
        </p:txBody>
      </p:sp>
    </p:spTree>
    <p:extLst>
      <p:ext uri="{BB962C8B-B14F-4D97-AF65-F5344CB8AC3E}">
        <p14:creationId xmlns:p14="http://schemas.microsoft.com/office/powerpoint/2010/main" val="33338728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Tijdelijke aanduiding voor datum 3"/>
          <p:cNvSpPr>
            <a:spLocks noGrp="1"/>
          </p:cNvSpPr>
          <p:nvPr>
            <p:ph type="dt" sz="half" idx="10"/>
          </p:nvPr>
        </p:nvSpPr>
        <p:spPr/>
        <p:txBody>
          <a:bodyPr/>
          <a:lstStyle/>
          <a:p>
            <a:fld id="{0F01637B-97E0-4FCD-80AF-6B934B317259}" type="datetimeFigureOut">
              <a:rPr lang="nl-NL" smtClean="0"/>
              <a:pPr/>
              <a:t>17-6-2022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E88D655-85C5-4078-BC41-3C5F3530AAC6}" type="slidenum">
              <a:rPr lang="nl-NL" smtClean="0"/>
              <a:pPr/>
              <a:t>‹nr.›</a:t>
            </a:fld>
            <a:endParaRPr lang="nl-NL"/>
          </a:p>
        </p:txBody>
      </p:sp>
    </p:spTree>
    <p:extLst>
      <p:ext uri="{BB962C8B-B14F-4D97-AF65-F5344CB8AC3E}">
        <p14:creationId xmlns:p14="http://schemas.microsoft.com/office/powerpoint/2010/main" val="20289159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0F01637B-97E0-4FCD-80AF-6B934B317259}" type="datetimeFigureOut">
              <a:rPr lang="nl-NL" smtClean="0"/>
              <a:pPr/>
              <a:t>17-6-2022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E88D655-85C5-4078-BC41-3C5F3530AAC6}" type="slidenum">
              <a:rPr lang="nl-NL" smtClean="0"/>
              <a:pPr/>
              <a:t>‹nr.›</a:t>
            </a:fld>
            <a:endParaRPr lang="nl-NL"/>
          </a:p>
        </p:txBody>
      </p:sp>
    </p:spTree>
    <p:extLst>
      <p:ext uri="{BB962C8B-B14F-4D97-AF65-F5344CB8AC3E}">
        <p14:creationId xmlns:p14="http://schemas.microsoft.com/office/powerpoint/2010/main" val="23629041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0F01637B-97E0-4FCD-80AF-6B934B317259}" type="datetimeFigureOut">
              <a:rPr lang="nl-NL" smtClean="0"/>
              <a:pPr/>
              <a:t>17-6-2022</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7E88D655-85C5-4078-BC41-3C5F3530AAC6}" type="slidenum">
              <a:rPr lang="nl-NL" smtClean="0"/>
              <a:pPr/>
              <a:t>‹nr.›</a:t>
            </a:fld>
            <a:endParaRPr lang="nl-NL"/>
          </a:p>
        </p:txBody>
      </p:sp>
    </p:spTree>
    <p:extLst>
      <p:ext uri="{BB962C8B-B14F-4D97-AF65-F5344CB8AC3E}">
        <p14:creationId xmlns:p14="http://schemas.microsoft.com/office/powerpoint/2010/main" val="41524903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datum 2"/>
          <p:cNvSpPr>
            <a:spLocks noGrp="1"/>
          </p:cNvSpPr>
          <p:nvPr>
            <p:ph type="dt" sz="half" idx="10"/>
          </p:nvPr>
        </p:nvSpPr>
        <p:spPr/>
        <p:txBody>
          <a:bodyPr/>
          <a:lstStyle/>
          <a:p>
            <a:fld id="{0F01637B-97E0-4FCD-80AF-6B934B317259}" type="datetimeFigureOut">
              <a:rPr lang="nl-NL" smtClean="0"/>
              <a:pPr/>
              <a:t>17-6-2022</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7E88D655-85C5-4078-BC41-3C5F3530AAC6}" type="slidenum">
              <a:rPr lang="nl-NL" smtClean="0"/>
              <a:pPr/>
              <a:t>‹nr.›</a:t>
            </a:fld>
            <a:endParaRPr lang="nl-NL"/>
          </a:p>
        </p:txBody>
      </p:sp>
    </p:spTree>
    <p:extLst>
      <p:ext uri="{BB962C8B-B14F-4D97-AF65-F5344CB8AC3E}">
        <p14:creationId xmlns:p14="http://schemas.microsoft.com/office/powerpoint/2010/main" val="2317424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a:p>
        </p:txBody>
      </p:sp>
    </p:spTree>
    <p:extLst>
      <p:ext uri="{BB962C8B-B14F-4D97-AF65-F5344CB8AC3E}">
        <p14:creationId xmlns:p14="http://schemas.microsoft.com/office/powerpoint/2010/main" val="14812294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0F01637B-97E0-4FCD-80AF-6B934B317259}" type="datetimeFigureOut">
              <a:rPr lang="nl-NL" smtClean="0"/>
              <a:pPr/>
              <a:t>17-6-2022</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7E88D655-85C5-4078-BC41-3C5F3530AAC6}" type="slidenum">
              <a:rPr lang="nl-NL" smtClean="0"/>
              <a:pPr/>
              <a:t>‹nr.›</a:t>
            </a:fld>
            <a:endParaRPr lang="nl-NL"/>
          </a:p>
        </p:txBody>
      </p:sp>
    </p:spTree>
    <p:extLst>
      <p:ext uri="{BB962C8B-B14F-4D97-AF65-F5344CB8AC3E}">
        <p14:creationId xmlns:p14="http://schemas.microsoft.com/office/powerpoint/2010/main" val="28825271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Tijdelijke aanduiding voor datum 4"/>
          <p:cNvSpPr>
            <a:spLocks noGrp="1"/>
          </p:cNvSpPr>
          <p:nvPr>
            <p:ph type="dt" sz="half" idx="10"/>
          </p:nvPr>
        </p:nvSpPr>
        <p:spPr/>
        <p:txBody>
          <a:bodyPr/>
          <a:lstStyle/>
          <a:p>
            <a:fld id="{0F01637B-97E0-4FCD-80AF-6B934B317259}" type="datetimeFigureOut">
              <a:rPr lang="nl-NL" smtClean="0"/>
              <a:pPr/>
              <a:t>17-6-2022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E88D655-85C5-4078-BC41-3C5F3530AAC6}" type="slidenum">
              <a:rPr lang="nl-NL" smtClean="0"/>
              <a:pPr/>
              <a:t>‹nr.›</a:t>
            </a:fld>
            <a:endParaRPr lang="nl-NL"/>
          </a:p>
        </p:txBody>
      </p:sp>
    </p:spTree>
    <p:extLst>
      <p:ext uri="{BB962C8B-B14F-4D97-AF65-F5344CB8AC3E}">
        <p14:creationId xmlns:p14="http://schemas.microsoft.com/office/powerpoint/2010/main" val="8262253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Tijdelijke aanduiding voor datum 4"/>
          <p:cNvSpPr>
            <a:spLocks noGrp="1"/>
          </p:cNvSpPr>
          <p:nvPr>
            <p:ph type="dt" sz="half" idx="10"/>
          </p:nvPr>
        </p:nvSpPr>
        <p:spPr/>
        <p:txBody>
          <a:bodyPr/>
          <a:lstStyle/>
          <a:p>
            <a:fld id="{0F01637B-97E0-4FCD-80AF-6B934B317259}" type="datetimeFigureOut">
              <a:rPr lang="nl-NL" smtClean="0"/>
              <a:pPr/>
              <a:t>17-6-2022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E88D655-85C5-4078-BC41-3C5F3530AAC6}" type="slidenum">
              <a:rPr lang="nl-NL" smtClean="0"/>
              <a:pPr/>
              <a:t>‹nr.›</a:t>
            </a:fld>
            <a:endParaRPr lang="nl-NL"/>
          </a:p>
        </p:txBody>
      </p:sp>
    </p:spTree>
    <p:extLst>
      <p:ext uri="{BB962C8B-B14F-4D97-AF65-F5344CB8AC3E}">
        <p14:creationId xmlns:p14="http://schemas.microsoft.com/office/powerpoint/2010/main" val="36229834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verticale tekst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0F01637B-97E0-4FCD-80AF-6B934B317259}" type="datetimeFigureOut">
              <a:rPr lang="nl-NL" smtClean="0"/>
              <a:pPr/>
              <a:t>17-6-2022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E88D655-85C5-4078-BC41-3C5F3530AAC6}" type="slidenum">
              <a:rPr lang="nl-NL" smtClean="0"/>
              <a:pPr/>
              <a:t>‹nr.›</a:t>
            </a:fld>
            <a:endParaRPr lang="nl-NL"/>
          </a:p>
        </p:txBody>
      </p:sp>
    </p:spTree>
    <p:extLst>
      <p:ext uri="{BB962C8B-B14F-4D97-AF65-F5344CB8AC3E}">
        <p14:creationId xmlns:p14="http://schemas.microsoft.com/office/powerpoint/2010/main" val="18707826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0F01637B-97E0-4FCD-80AF-6B934B317259}" type="datetimeFigureOut">
              <a:rPr lang="nl-NL" smtClean="0"/>
              <a:pPr/>
              <a:t>17-6-2022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E88D655-85C5-4078-BC41-3C5F3530AAC6}" type="slidenum">
              <a:rPr lang="nl-NL" smtClean="0"/>
              <a:pPr/>
              <a:t>‹nr.›</a:t>
            </a:fld>
            <a:endParaRPr lang="nl-NL"/>
          </a:p>
        </p:txBody>
      </p:sp>
    </p:spTree>
    <p:extLst>
      <p:ext uri="{BB962C8B-B14F-4D97-AF65-F5344CB8AC3E}">
        <p14:creationId xmlns:p14="http://schemas.microsoft.com/office/powerpoint/2010/main" val="28656977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4AB165-0809-42F2-A24B-3453C174E80A}"/>
              </a:ext>
            </a:extLst>
          </p:cNvPr>
          <p:cNvSpPr>
            <a:spLocks noGrp="1"/>
          </p:cNvSpPr>
          <p:nvPr>
            <p:ph type="ctrTitle"/>
          </p:nvPr>
        </p:nvSpPr>
        <p:spPr>
          <a:xfrm>
            <a:off x="1143000" y="1122363"/>
            <a:ext cx="6858000" cy="2387600"/>
          </a:xfrm>
        </p:spPr>
        <p:txBody>
          <a:bodyPr anchor="b"/>
          <a:lstStyle>
            <a:lvl1pPr algn="ctr">
              <a:defRPr sz="4500"/>
            </a:lvl1pPr>
          </a:lstStyle>
          <a:p>
            <a:r>
              <a:rPr lang="nl-NL"/>
              <a:t>Klik om stijl te bewerken</a:t>
            </a:r>
          </a:p>
        </p:txBody>
      </p:sp>
      <p:sp>
        <p:nvSpPr>
          <p:cNvPr id="3" name="Ondertitel 2">
            <a:extLst>
              <a:ext uri="{FF2B5EF4-FFF2-40B4-BE49-F238E27FC236}">
                <a16:creationId xmlns:a16="http://schemas.microsoft.com/office/drawing/2014/main" id="{C1612DE0-567E-47FD-864E-1954661303F6}"/>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7A939537-8D03-4674-8594-5095049E0822}"/>
              </a:ext>
            </a:extLst>
          </p:cNvPr>
          <p:cNvSpPr>
            <a:spLocks noGrp="1"/>
          </p:cNvSpPr>
          <p:nvPr>
            <p:ph type="dt" sz="half" idx="10"/>
          </p:nvPr>
        </p:nvSpPr>
        <p:spPr/>
        <p:txBody>
          <a:bodyPr/>
          <a:lstStyle/>
          <a:p>
            <a:fld id="{46DDA10D-B468-4E65-9B2B-5960B8CF6043}" type="datetimeFigureOut">
              <a:rPr lang="nl-NL" smtClean="0"/>
              <a:t>17-6-2022</a:t>
            </a:fld>
            <a:endParaRPr lang="nl-NL"/>
          </a:p>
        </p:txBody>
      </p:sp>
      <p:sp>
        <p:nvSpPr>
          <p:cNvPr id="5" name="Tijdelijke aanduiding voor voettekst 4">
            <a:extLst>
              <a:ext uri="{FF2B5EF4-FFF2-40B4-BE49-F238E27FC236}">
                <a16:creationId xmlns:a16="http://schemas.microsoft.com/office/drawing/2014/main" id="{271AFC1E-7D6F-43F7-8815-29F300055F8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5A46FCB-03DC-4AB1-9ABC-3BD415B17DA0}"/>
              </a:ext>
            </a:extLst>
          </p:cNvPr>
          <p:cNvSpPr>
            <a:spLocks noGrp="1"/>
          </p:cNvSpPr>
          <p:nvPr>
            <p:ph type="sldNum" sz="quarter" idx="12"/>
          </p:nvPr>
        </p:nvSpPr>
        <p:spPr/>
        <p:txBody>
          <a:bodyPr/>
          <a:lstStyle/>
          <a:p>
            <a:fld id="{D620CD77-91A2-4A77-80CE-DFF26F9C8812}" type="slidenum">
              <a:rPr lang="nl-NL" smtClean="0"/>
              <a:t>‹nr.›</a:t>
            </a:fld>
            <a:endParaRPr lang="nl-NL"/>
          </a:p>
        </p:txBody>
      </p:sp>
    </p:spTree>
    <p:extLst>
      <p:ext uri="{BB962C8B-B14F-4D97-AF65-F5344CB8AC3E}">
        <p14:creationId xmlns:p14="http://schemas.microsoft.com/office/powerpoint/2010/main" val="41051693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9F68A1-BA38-420F-B9E0-7CCAEB6805D9}"/>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C6D8553-9EA5-483C-8E73-9C8DD1CF0276}"/>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71B27FD-F272-47EE-98ED-3D94305F8285}"/>
              </a:ext>
            </a:extLst>
          </p:cNvPr>
          <p:cNvSpPr>
            <a:spLocks noGrp="1"/>
          </p:cNvSpPr>
          <p:nvPr>
            <p:ph type="dt" sz="half" idx="10"/>
          </p:nvPr>
        </p:nvSpPr>
        <p:spPr/>
        <p:txBody>
          <a:bodyPr/>
          <a:lstStyle/>
          <a:p>
            <a:fld id="{46DDA10D-B468-4E65-9B2B-5960B8CF6043}" type="datetimeFigureOut">
              <a:rPr lang="nl-NL" smtClean="0"/>
              <a:t>17-6-2022</a:t>
            </a:fld>
            <a:endParaRPr lang="nl-NL"/>
          </a:p>
        </p:txBody>
      </p:sp>
      <p:sp>
        <p:nvSpPr>
          <p:cNvPr id="5" name="Tijdelijke aanduiding voor voettekst 4">
            <a:extLst>
              <a:ext uri="{FF2B5EF4-FFF2-40B4-BE49-F238E27FC236}">
                <a16:creationId xmlns:a16="http://schemas.microsoft.com/office/drawing/2014/main" id="{D3AC2C27-A511-4D62-A8EA-D0EA393DFFE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2642F94-5B33-4CF2-A607-BB74108140A3}"/>
              </a:ext>
            </a:extLst>
          </p:cNvPr>
          <p:cNvSpPr>
            <a:spLocks noGrp="1"/>
          </p:cNvSpPr>
          <p:nvPr>
            <p:ph type="sldNum" sz="quarter" idx="12"/>
          </p:nvPr>
        </p:nvSpPr>
        <p:spPr/>
        <p:txBody>
          <a:bodyPr/>
          <a:lstStyle/>
          <a:p>
            <a:fld id="{D620CD77-91A2-4A77-80CE-DFF26F9C8812}" type="slidenum">
              <a:rPr lang="nl-NL" smtClean="0"/>
              <a:t>‹nr.›</a:t>
            </a:fld>
            <a:endParaRPr lang="nl-NL"/>
          </a:p>
        </p:txBody>
      </p:sp>
    </p:spTree>
    <p:extLst>
      <p:ext uri="{BB962C8B-B14F-4D97-AF65-F5344CB8AC3E}">
        <p14:creationId xmlns:p14="http://schemas.microsoft.com/office/powerpoint/2010/main" val="28427733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920B3-7326-44F3-A7C0-9B1F5E5D6AE5}"/>
              </a:ext>
            </a:extLst>
          </p:cNvPr>
          <p:cNvSpPr>
            <a:spLocks noGrp="1"/>
          </p:cNvSpPr>
          <p:nvPr>
            <p:ph type="title"/>
          </p:nvPr>
        </p:nvSpPr>
        <p:spPr>
          <a:xfrm>
            <a:off x="623888" y="1709739"/>
            <a:ext cx="7886700" cy="2852737"/>
          </a:xfrm>
        </p:spPr>
        <p:txBody>
          <a:bodyPr anchor="b"/>
          <a:lstStyle>
            <a:lvl1pPr>
              <a:defRPr sz="4500"/>
            </a:lvl1pPr>
          </a:lstStyle>
          <a:p>
            <a:r>
              <a:rPr lang="nl-NL"/>
              <a:t>Klik om stijl te bewerken</a:t>
            </a:r>
          </a:p>
        </p:txBody>
      </p:sp>
      <p:sp>
        <p:nvSpPr>
          <p:cNvPr id="3" name="Tijdelijke aanduiding voor tekst 2">
            <a:extLst>
              <a:ext uri="{FF2B5EF4-FFF2-40B4-BE49-F238E27FC236}">
                <a16:creationId xmlns:a16="http://schemas.microsoft.com/office/drawing/2014/main" id="{781490E2-92A8-4902-8AD9-CAEAD328DE3F}"/>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56A67BF4-57D0-4A26-8574-87944A737459}"/>
              </a:ext>
            </a:extLst>
          </p:cNvPr>
          <p:cNvSpPr>
            <a:spLocks noGrp="1"/>
          </p:cNvSpPr>
          <p:nvPr>
            <p:ph type="dt" sz="half" idx="10"/>
          </p:nvPr>
        </p:nvSpPr>
        <p:spPr/>
        <p:txBody>
          <a:bodyPr/>
          <a:lstStyle/>
          <a:p>
            <a:fld id="{46DDA10D-B468-4E65-9B2B-5960B8CF6043}" type="datetimeFigureOut">
              <a:rPr lang="nl-NL" smtClean="0"/>
              <a:t>17-6-2022</a:t>
            </a:fld>
            <a:endParaRPr lang="nl-NL"/>
          </a:p>
        </p:txBody>
      </p:sp>
      <p:sp>
        <p:nvSpPr>
          <p:cNvPr id="5" name="Tijdelijke aanduiding voor voettekst 4">
            <a:extLst>
              <a:ext uri="{FF2B5EF4-FFF2-40B4-BE49-F238E27FC236}">
                <a16:creationId xmlns:a16="http://schemas.microsoft.com/office/drawing/2014/main" id="{7DE268E1-D136-4F43-8694-E54D71EB9BF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82045BA-DE1F-4D85-9411-49FCB3034F5B}"/>
              </a:ext>
            </a:extLst>
          </p:cNvPr>
          <p:cNvSpPr>
            <a:spLocks noGrp="1"/>
          </p:cNvSpPr>
          <p:nvPr>
            <p:ph type="sldNum" sz="quarter" idx="12"/>
          </p:nvPr>
        </p:nvSpPr>
        <p:spPr/>
        <p:txBody>
          <a:bodyPr/>
          <a:lstStyle/>
          <a:p>
            <a:fld id="{D620CD77-91A2-4A77-80CE-DFF26F9C8812}" type="slidenum">
              <a:rPr lang="nl-NL" smtClean="0"/>
              <a:t>‹nr.›</a:t>
            </a:fld>
            <a:endParaRPr lang="nl-NL"/>
          </a:p>
        </p:txBody>
      </p:sp>
    </p:spTree>
    <p:extLst>
      <p:ext uri="{BB962C8B-B14F-4D97-AF65-F5344CB8AC3E}">
        <p14:creationId xmlns:p14="http://schemas.microsoft.com/office/powerpoint/2010/main" val="7491595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5CF3E9-A8D9-47CA-A154-C19333065165}"/>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013D5A4-9DEF-4D51-8599-F00A04394870}"/>
              </a:ext>
            </a:extLst>
          </p:cNvPr>
          <p:cNvSpPr>
            <a:spLocks noGrp="1"/>
          </p:cNvSpPr>
          <p:nvPr>
            <p:ph sz="half" idx="1"/>
          </p:nvPr>
        </p:nvSpPr>
        <p:spPr>
          <a:xfrm>
            <a:off x="628650" y="1825625"/>
            <a:ext cx="38862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2AC0F850-1A8A-4A13-A26C-6247EBF3EF4B}"/>
              </a:ext>
            </a:extLst>
          </p:cNvPr>
          <p:cNvSpPr>
            <a:spLocks noGrp="1"/>
          </p:cNvSpPr>
          <p:nvPr>
            <p:ph sz="half" idx="2"/>
          </p:nvPr>
        </p:nvSpPr>
        <p:spPr>
          <a:xfrm>
            <a:off x="4629150" y="1825625"/>
            <a:ext cx="38862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7C68BE4E-940E-4938-B88D-50C55B977821}"/>
              </a:ext>
            </a:extLst>
          </p:cNvPr>
          <p:cNvSpPr>
            <a:spLocks noGrp="1"/>
          </p:cNvSpPr>
          <p:nvPr>
            <p:ph type="dt" sz="half" idx="10"/>
          </p:nvPr>
        </p:nvSpPr>
        <p:spPr/>
        <p:txBody>
          <a:bodyPr/>
          <a:lstStyle/>
          <a:p>
            <a:fld id="{46DDA10D-B468-4E65-9B2B-5960B8CF6043}" type="datetimeFigureOut">
              <a:rPr lang="nl-NL" smtClean="0"/>
              <a:t>17-6-2022</a:t>
            </a:fld>
            <a:endParaRPr lang="nl-NL"/>
          </a:p>
        </p:txBody>
      </p:sp>
      <p:sp>
        <p:nvSpPr>
          <p:cNvPr id="6" name="Tijdelijke aanduiding voor voettekst 5">
            <a:extLst>
              <a:ext uri="{FF2B5EF4-FFF2-40B4-BE49-F238E27FC236}">
                <a16:creationId xmlns:a16="http://schemas.microsoft.com/office/drawing/2014/main" id="{007BCE44-2F08-4CD0-A726-8BBABB526806}"/>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AAD26A9-6A92-414E-A2BA-C1B45A44A227}"/>
              </a:ext>
            </a:extLst>
          </p:cNvPr>
          <p:cNvSpPr>
            <a:spLocks noGrp="1"/>
          </p:cNvSpPr>
          <p:nvPr>
            <p:ph type="sldNum" sz="quarter" idx="12"/>
          </p:nvPr>
        </p:nvSpPr>
        <p:spPr/>
        <p:txBody>
          <a:bodyPr/>
          <a:lstStyle/>
          <a:p>
            <a:fld id="{D620CD77-91A2-4A77-80CE-DFF26F9C8812}" type="slidenum">
              <a:rPr lang="nl-NL" smtClean="0"/>
              <a:t>‹nr.›</a:t>
            </a:fld>
            <a:endParaRPr lang="nl-NL"/>
          </a:p>
        </p:txBody>
      </p:sp>
    </p:spTree>
    <p:extLst>
      <p:ext uri="{BB962C8B-B14F-4D97-AF65-F5344CB8AC3E}">
        <p14:creationId xmlns:p14="http://schemas.microsoft.com/office/powerpoint/2010/main" val="23077164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556411-632F-4AB6-AAFC-50CE9B20B734}"/>
              </a:ext>
            </a:extLst>
          </p:cNvPr>
          <p:cNvSpPr>
            <a:spLocks noGrp="1"/>
          </p:cNvSpPr>
          <p:nvPr>
            <p:ph type="title"/>
          </p:nvPr>
        </p:nvSpPr>
        <p:spPr>
          <a:xfrm>
            <a:off x="629841" y="365126"/>
            <a:ext cx="78867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C7A43123-236A-4E8B-9BF5-83BCFC0608CA}"/>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3D927121-45AD-417C-817E-C6224587188E}"/>
              </a:ext>
            </a:extLst>
          </p:cNvPr>
          <p:cNvSpPr>
            <a:spLocks noGrp="1"/>
          </p:cNvSpPr>
          <p:nvPr>
            <p:ph sz="half" idx="2"/>
          </p:nvPr>
        </p:nvSpPr>
        <p:spPr>
          <a:xfrm>
            <a:off x="629842" y="2505075"/>
            <a:ext cx="3868340"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3D58122D-8D9C-44E4-893F-2C47C0FC915C}"/>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037AA86D-25E3-482C-B000-4BB1DC8735A7}"/>
              </a:ext>
            </a:extLst>
          </p:cNvPr>
          <p:cNvSpPr>
            <a:spLocks noGrp="1"/>
          </p:cNvSpPr>
          <p:nvPr>
            <p:ph sz="quarter" idx="4"/>
          </p:nvPr>
        </p:nvSpPr>
        <p:spPr>
          <a:xfrm>
            <a:off x="4629150" y="2505075"/>
            <a:ext cx="3887391"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8774559B-BFE2-43EA-A666-961271400F3A}"/>
              </a:ext>
            </a:extLst>
          </p:cNvPr>
          <p:cNvSpPr>
            <a:spLocks noGrp="1"/>
          </p:cNvSpPr>
          <p:nvPr>
            <p:ph type="dt" sz="half" idx="10"/>
          </p:nvPr>
        </p:nvSpPr>
        <p:spPr/>
        <p:txBody>
          <a:bodyPr/>
          <a:lstStyle/>
          <a:p>
            <a:fld id="{46DDA10D-B468-4E65-9B2B-5960B8CF6043}" type="datetimeFigureOut">
              <a:rPr lang="nl-NL" smtClean="0"/>
              <a:t>17-6-2022</a:t>
            </a:fld>
            <a:endParaRPr lang="nl-NL"/>
          </a:p>
        </p:txBody>
      </p:sp>
      <p:sp>
        <p:nvSpPr>
          <p:cNvPr id="8" name="Tijdelijke aanduiding voor voettekst 7">
            <a:extLst>
              <a:ext uri="{FF2B5EF4-FFF2-40B4-BE49-F238E27FC236}">
                <a16:creationId xmlns:a16="http://schemas.microsoft.com/office/drawing/2014/main" id="{EFA08B3C-E968-4B8E-8FF0-7431B9713B4F}"/>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8119D5A1-73D8-4492-81FC-A0D09C19F932}"/>
              </a:ext>
            </a:extLst>
          </p:cNvPr>
          <p:cNvSpPr>
            <a:spLocks noGrp="1"/>
          </p:cNvSpPr>
          <p:nvPr>
            <p:ph type="sldNum" sz="quarter" idx="12"/>
          </p:nvPr>
        </p:nvSpPr>
        <p:spPr/>
        <p:txBody>
          <a:bodyPr/>
          <a:lstStyle/>
          <a:p>
            <a:fld id="{D620CD77-91A2-4A77-80CE-DFF26F9C8812}" type="slidenum">
              <a:rPr lang="nl-NL" smtClean="0"/>
              <a:t>‹nr.›</a:t>
            </a:fld>
            <a:endParaRPr lang="nl-NL"/>
          </a:p>
        </p:txBody>
      </p:sp>
    </p:spTree>
    <p:extLst>
      <p:ext uri="{BB962C8B-B14F-4D97-AF65-F5344CB8AC3E}">
        <p14:creationId xmlns:p14="http://schemas.microsoft.com/office/powerpoint/2010/main" val="229466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a:p>
        </p:txBody>
      </p:sp>
    </p:spTree>
    <p:extLst>
      <p:ext uri="{BB962C8B-B14F-4D97-AF65-F5344CB8AC3E}">
        <p14:creationId xmlns:p14="http://schemas.microsoft.com/office/powerpoint/2010/main" val="5421465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89F1E6-6C2C-4FE3-BA54-86DA69973634}"/>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9B8714FD-2493-4D04-B43E-D7C70F7BE521}"/>
              </a:ext>
            </a:extLst>
          </p:cNvPr>
          <p:cNvSpPr>
            <a:spLocks noGrp="1"/>
          </p:cNvSpPr>
          <p:nvPr>
            <p:ph type="dt" sz="half" idx="10"/>
          </p:nvPr>
        </p:nvSpPr>
        <p:spPr/>
        <p:txBody>
          <a:bodyPr/>
          <a:lstStyle/>
          <a:p>
            <a:fld id="{46DDA10D-B468-4E65-9B2B-5960B8CF6043}" type="datetimeFigureOut">
              <a:rPr lang="nl-NL" smtClean="0"/>
              <a:t>17-6-2022</a:t>
            </a:fld>
            <a:endParaRPr lang="nl-NL"/>
          </a:p>
        </p:txBody>
      </p:sp>
      <p:sp>
        <p:nvSpPr>
          <p:cNvPr id="4" name="Tijdelijke aanduiding voor voettekst 3">
            <a:extLst>
              <a:ext uri="{FF2B5EF4-FFF2-40B4-BE49-F238E27FC236}">
                <a16:creationId xmlns:a16="http://schemas.microsoft.com/office/drawing/2014/main" id="{1B59659F-DDF3-4686-A1F1-2507983E4E3B}"/>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DB7FDFF7-109E-4C1A-9B52-FB347D0A957D}"/>
              </a:ext>
            </a:extLst>
          </p:cNvPr>
          <p:cNvSpPr>
            <a:spLocks noGrp="1"/>
          </p:cNvSpPr>
          <p:nvPr>
            <p:ph type="sldNum" sz="quarter" idx="12"/>
          </p:nvPr>
        </p:nvSpPr>
        <p:spPr/>
        <p:txBody>
          <a:bodyPr/>
          <a:lstStyle/>
          <a:p>
            <a:fld id="{D620CD77-91A2-4A77-80CE-DFF26F9C8812}" type="slidenum">
              <a:rPr lang="nl-NL" smtClean="0"/>
              <a:t>‹nr.›</a:t>
            </a:fld>
            <a:endParaRPr lang="nl-NL"/>
          </a:p>
        </p:txBody>
      </p:sp>
    </p:spTree>
    <p:extLst>
      <p:ext uri="{BB962C8B-B14F-4D97-AF65-F5344CB8AC3E}">
        <p14:creationId xmlns:p14="http://schemas.microsoft.com/office/powerpoint/2010/main" val="24495497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2893ABD8-C54B-4F65-8CFB-3E181A3EF3FC}"/>
              </a:ext>
            </a:extLst>
          </p:cNvPr>
          <p:cNvSpPr>
            <a:spLocks noGrp="1"/>
          </p:cNvSpPr>
          <p:nvPr>
            <p:ph type="dt" sz="half" idx="10"/>
          </p:nvPr>
        </p:nvSpPr>
        <p:spPr/>
        <p:txBody>
          <a:bodyPr/>
          <a:lstStyle/>
          <a:p>
            <a:fld id="{46DDA10D-B468-4E65-9B2B-5960B8CF6043}" type="datetimeFigureOut">
              <a:rPr lang="nl-NL" smtClean="0"/>
              <a:t>17-6-2022</a:t>
            </a:fld>
            <a:endParaRPr lang="nl-NL"/>
          </a:p>
        </p:txBody>
      </p:sp>
      <p:sp>
        <p:nvSpPr>
          <p:cNvPr id="3" name="Tijdelijke aanduiding voor voettekst 2">
            <a:extLst>
              <a:ext uri="{FF2B5EF4-FFF2-40B4-BE49-F238E27FC236}">
                <a16:creationId xmlns:a16="http://schemas.microsoft.com/office/drawing/2014/main" id="{6E246F58-478D-4E96-A2B5-303EA9B519B9}"/>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93C628EA-EAB5-4C85-8361-ED3F58025877}"/>
              </a:ext>
            </a:extLst>
          </p:cNvPr>
          <p:cNvSpPr>
            <a:spLocks noGrp="1"/>
          </p:cNvSpPr>
          <p:nvPr>
            <p:ph type="sldNum" sz="quarter" idx="12"/>
          </p:nvPr>
        </p:nvSpPr>
        <p:spPr/>
        <p:txBody>
          <a:bodyPr/>
          <a:lstStyle/>
          <a:p>
            <a:fld id="{D620CD77-91A2-4A77-80CE-DFF26F9C8812}" type="slidenum">
              <a:rPr lang="nl-NL" smtClean="0"/>
              <a:t>‹nr.›</a:t>
            </a:fld>
            <a:endParaRPr lang="nl-NL"/>
          </a:p>
        </p:txBody>
      </p:sp>
    </p:spTree>
    <p:extLst>
      <p:ext uri="{BB962C8B-B14F-4D97-AF65-F5344CB8AC3E}">
        <p14:creationId xmlns:p14="http://schemas.microsoft.com/office/powerpoint/2010/main" val="24843162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C8B978-6243-4217-8E3B-032C2DACF6CF}"/>
              </a:ext>
            </a:extLst>
          </p:cNvPr>
          <p:cNvSpPr>
            <a:spLocks noGrp="1"/>
          </p:cNvSpPr>
          <p:nvPr>
            <p:ph type="title"/>
          </p:nvPr>
        </p:nvSpPr>
        <p:spPr>
          <a:xfrm>
            <a:off x="629841" y="457200"/>
            <a:ext cx="2949178" cy="1600200"/>
          </a:xfrm>
        </p:spPr>
        <p:txBody>
          <a:bodyPr anchor="b"/>
          <a:lstStyle>
            <a:lvl1pPr>
              <a:defRPr sz="2400"/>
            </a:lvl1pPr>
          </a:lstStyle>
          <a:p>
            <a:r>
              <a:rPr lang="nl-NL"/>
              <a:t>Klik om stijl te bewerken</a:t>
            </a:r>
          </a:p>
        </p:txBody>
      </p:sp>
      <p:sp>
        <p:nvSpPr>
          <p:cNvPr id="3" name="Tijdelijke aanduiding voor inhoud 2">
            <a:extLst>
              <a:ext uri="{FF2B5EF4-FFF2-40B4-BE49-F238E27FC236}">
                <a16:creationId xmlns:a16="http://schemas.microsoft.com/office/drawing/2014/main" id="{63ED75E4-4CD4-4B28-B78D-45CBAB3B1736}"/>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C8B569F8-709A-4B5C-9E74-9D0A404626E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11258FB3-5F79-4C48-8827-2B061733DBEC}"/>
              </a:ext>
            </a:extLst>
          </p:cNvPr>
          <p:cNvSpPr>
            <a:spLocks noGrp="1"/>
          </p:cNvSpPr>
          <p:nvPr>
            <p:ph type="dt" sz="half" idx="10"/>
          </p:nvPr>
        </p:nvSpPr>
        <p:spPr/>
        <p:txBody>
          <a:bodyPr/>
          <a:lstStyle/>
          <a:p>
            <a:fld id="{46DDA10D-B468-4E65-9B2B-5960B8CF6043}" type="datetimeFigureOut">
              <a:rPr lang="nl-NL" smtClean="0"/>
              <a:t>17-6-2022</a:t>
            </a:fld>
            <a:endParaRPr lang="nl-NL"/>
          </a:p>
        </p:txBody>
      </p:sp>
      <p:sp>
        <p:nvSpPr>
          <p:cNvPr id="6" name="Tijdelijke aanduiding voor voettekst 5">
            <a:extLst>
              <a:ext uri="{FF2B5EF4-FFF2-40B4-BE49-F238E27FC236}">
                <a16:creationId xmlns:a16="http://schemas.microsoft.com/office/drawing/2014/main" id="{84A9C74B-76B8-426E-81F5-F7974A12F68A}"/>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BABB3F3E-8471-45FD-9848-89546A464DD8}"/>
              </a:ext>
            </a:extLst>
          </p:cNvPr>
          <p:cNvSpPr>
            <a:spLocks noGrp="1"/>
          </p:cNvSpPr>
          <p:nvPr>
            <p:ph type="sldNum" sz="quarter" idx="12"/>
          </p:nvPr>
        </p:nvSpPr>
        <p:spPr/>
        <p:txBody>
          <a:bodyPr/>
          <a:lstStyle/>
          <a:p>
            <a:fld id="{D620CD77-91A2-4A77-80CE-DFF26F9C8812}" type="slidenum">
              <a:rPr lang="nl-NL" smtClean="0"/>
              <a:t>‹nr.›</a:t>
            </a:fld>
            <a:endParaRPr lang="nl-NL"/>
          </a:p>
        </p:txBody>
      </p:sp>
    </p:spTree>
    <p:extLst>
      <p:ext uri="{BB962C8B-B14F-4D97-AF65-F5344CB8AC3E}">
        <p14:creationId xmlns:p14="http://schemas.microsoft.com/office/powerpoint/2010/main" val="30520680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746A68-23AD-45BC-BC1D-7A99C1659C4F}"/>
              </a:ext>
            </a:extLst>
          </p:cNvPr>
          <p:cNvSpPr>
            <a:spLocks noGrp="1"/>
          </p:cNvSpPr>
          <p:nvPr>
            <p:ph type="title"/>
          </p:nvPr>
        </p:nvSpPr>
        <p:spPr>
          <a:xfrm>
            <a:off x="629841" y="457200"/>
            <a:ext cx="2949178" cy="1600200"/>
          </a:xfrm>
        </p:spPr>
        <p:txBody>
          <a:bodyPr anchor="b"/>
          <a:lstStyle>
            <a:lvl1pPr>
              <a:defRPr sz="2400"/>
            </a:lvl1pPr>
          </a:lstStyle>
          <a:p>
            <a:r>
              <a:rPr lang="nl-NL"/>
              <a:t>Klik om stijl te bewerken</a:t>
            </a:r>
          </a:p>
        </p:txBody>
      </p:sp>
      <p:sp>
        <p:nvSpPr>
          <p:cNvPr id="3" name="Tijdelijke aanduiding voor afbeelding 2">
            <a:extLst>
              <a:ext uri="{FF2B5EF4-FFF2-40B4-BE49-F238E27FC236}">
                <a16:creationId xmlns:a16="http://schemas.microsoft.com/office/drawing/2014/main" id="{70AF7A7F-D58E-4B96-A97D-B39224B427E7}"/>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p>
        </p:txBody>
      </p:sp>
      <p:sp>
        <p:nvSpPr>
          <p:cNvPr id="4" name="Tijdelijke aanduiding voor tekst 3">
            <a:extLst>
              <a:ext uri="{FF2B5EF4-FFF2-40B4-BE49-F238E27FC236}">
                <a16:creationId xmlns:a16="http://schemas.microsoft.com/office/drawing/2014/main" id="{AAD0D4A0-5AE8-4DCA-A797-E054617A4D3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1961246C-E8D7-48DF-A3A3-4D8045FA54A6}"/>
              </a:ext>
            </a:extLst>
          </p:cNvPr>
          <p:cNvSpPr>
            <a:spLocks noGrp="1"/>
          </p:cNvSpPr>
          <p:nvPr>
            <p:ph type="dt" sz="half" idx="10"/>
          </p:nvPr>
        </p:nvSpPr>
        <p:spPr/>
        <p:txBody>
          <a:bodyPr/>
          <a:lstStyle/>
          <a:p>
            <a:fld id="{46DDA10D-B468-4E65-9B2B-5960B8CF6043}" type="datetimeFigureOut">
              <a:rPr lang="nl-NL" smtClean="0"/>
              <a:t>17-6-2022</a:t>
            </a:fld>
            <a:endParaRPr lang="nl-NL"/>
          </a:p>
        </p:txBody>
      </p:sp>
      <p:sp>
        <p:nvSpPr>
          <p:cNvPr id="6" name="Tijdelijke aanduiding voor voettekst 5">
            <a:extLst>
              <a:ext uri="{FF2B5EF4-FFF2-40B4-BE49-F238E27FC236}">
                <a16:creationId xmlns:a16="http://schemas.microsoft.com/office/drawing/2014/main" id="{58EC3D9A-FD0B-4E17-BDD2-B272DE2C409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EC493A20-FBE1-4DC0-B73B-9F22EB1E694E}"/>
              </a:ext>
            </a:extLst>
          </p:cNvPr>
          <p:cNvSpPr>
            <a:spLocks noGrp="1"/>
          </p:cNvSpPr>
          <p:nvPr>
            <p:ph type="sldNum" sz="quarter" idx="12"/>
          </p:nvPr>
        </p:nvSpPr>
        <p:spPr/>
        <p:txBody>
          <a:bodyPr/>
          <a:lstStyle/>
          <a:p>
            <a:fld id="{D620CD77-91A2-4A77-80CE-DFF26F9C8812}" type="slidenum">
              <a:rPr lang="nl-NL" smtClean="0"/>
              <a:t>‹nr.›</a:t>
            </a:fld>
            <a:endParaRPr lang="nl-NL"/>
          </a:p>
        </p:txBody>
      </p:sp>
    </p:spTree>
    <p:extLst>
      <p:ext uri="{BB962C8B-B14F-4D97-AF65-F5344CB8AC3E}">
        <p14:creationId xmlns:p14="http://schemas.microsoft.com/office/powerpoint/2010/main" val="19063357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D8A672-92D9-4EDC-ACBF-BDDB6744CAAC}"/>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FAACC9A7-237D-46E2-AFD2-F0986EBA3B8B}"/>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8F4F52D-98C4-464D-8C34-A1D28D6FD0B2}"/>
              </a:ext>
            </a:extLst>
          </p:cNvPr>
          <p:cNvSpPr>
            <a:spLocks noGrp="1"/>
          </p:cNvSpPr>
          <p:nvPr>
            <p:ph type="dt" sz="half" idx="10"/>
          </p:nvPr>
        </p:nvSpPr>
        <p:spPr/>
        <p:txBody>
          <a:bodyPr/>
          <a:lstStyle/>
          <a:p>
            <a:fld id="{46DDA10D-B468-4E65-9B2B-5960B8CF6043}" type="datetimeFigureOut">
              <a:rPr lang="nl-NL" smtClean="0"/>
              <a:t>17-6-2022</a:t>
            </a:fld>
            <a:endParaRPr lang="nl-NL"/>
          </a:p>
        </p:txBody>
      </p:sp>
      <p:sp>
        <p:nvSpPr>
          <p:cNvPr id="5" name="Tijdelijke aanduiding voor voettekst 4">
            <a:extLst>
              <a:ext uri="{FF2B5EF4-FFF2-40B4-BE49-F238E27FC236}">
                <a16:creationId xmlns:a16="http://schemas.microsoft.com/office/drawing/2014/main" id="{19942684-1BB6-4847-8AFC-A94594A7451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0D5BDD6-5024-4393-A92A-B080500EB26A}"/>
              </a:ext>
            </a:extLst>
          </p:cNvPr>
          <p:cNvSpPr>
            <a:spLocks noGrp="1"/>
          </p:cNvSpPr>
          <p:nvPr>
            <p:ph type="sldNum" sz="quarter" idx="12"/>
          </p:nvPr>
        </p:nvSpPr>
        <p:spPr/>
        <p:txBody>
          <a:bodyPr/>
          <a:lstStyle/>
          <a:p>
            <a:fld id="{D620CD77-91A2-4A77-80CE-DFF26F9C8812}" type="slidenum">
              <a:rPr lang="nl-NL" smtClean="0"/>
              <a:t>‹nr.›</a:t>
            </a:fld>
            <a:endParaRPr lang="nl-NL"/>
          </a:p>
        </p:txBody>
      </p:sp>
    </p:spTree>
    <p:extLst>
      <p:ext uri="{BB962C8B-B14F-4D97-AF65-F5344CB8AC3E}">
        <p14:creationId xmlns:p14="http://schemas.microsoft.com/office/powerpoint/2010/main" val="2789959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2E86B323-2ED3-4447-A408-7B88105260D7}"/>
              </a:ext>
            </a:extLst>
          </p:cNvPr>
          <p:cNvSpPr>
            <a:spLocks noGrp="1"/>
          </p:cNvSpPr>
          <p:nvPr>
            <p:ph type="title" orient="vert"/>
          </p:nvPr>
        </p:nvSpPr>
        <p:spPr>
          <a:xfrm>
            <a:off x="6543675" y="365125"/>
            <a:ext cx="1971675"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C7E0B88F-7180-47E2-83D7-A5E9C292D440}"/>
              </a:ext>
            </a:extLst>
          </p:cNvPr>
          <p:cNvSpPr>
            <a:spLocks noGrp="1"/>
          </p:cNvSpPr>
          <p:nvPr>
            <p:ph type="body" orient="vert" idx="1"/>
          </p:nvPr>
        </p:nvSpPr>
        <p:spPr>
          <a:xfrm>
            <a:off x="628650" y="365125"/>
            <a:ext cx="5800725"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6AB172D-00FD-4206-B644-556F6811B23E}"/>
              </a:ext>
            </a:extLst>
          </p:cNvPr>
          <p:cNvSpPr>
            <a:spLocks noGrp="1"/>
          </p:cNvSpPr>
          <p:nvPr>
            <p:ph type="dt" sz="half" idx="10"/>
          </p:nvPr>
        </p:nvSpPr>
        <p:spPr/>
        <p:txBody>
          <a:bodyPr/>
          <a:lstStyle/>
          <a:p>
            <a:fld id="{46DDA10D-B468-4E65-9B2B-5960B8CF6043}" type="datetimeFigureOut">
              <a:rPr lang="nl-NL" smtClean="0"/>
              <a:t>17-6-2022</a:t>
            </a:fld>
            <a:endParaRPr lang="nl-NL"/>
          </a:p>
        </p:txBody>
      </p:sp>
      <p:sp>
        <p:nvSpPr>
          <p:cNvPr id="5" name="Tijdelijke aanduiding voor voettekst 4">
            <a:extLst>
              <a:ext uri="{FF2B5EF4-FFF2-40B4-BE49-F238E27FC236}">
                <a16:creationId xmlns:a16="http://schemas.microsoft.com/office/drawing/2014/main" id="{5FC985D7-5B35-480C-81ED-E7638A8EEEF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8A751F9-7266-4783-B7C1-67CCA28AFCB3}"/>
              </a:ext>
            </a:extLst>
          </p:cNvPr>
          <p:cNvSpPr>
            <a:spLocks noGrp="1"/>
          </p:cNvSpPr>
          <p:nvPr>
            <p:ph type="sldNum" sz="quarter" idx="12"/>
          </p:nvPr>
        </p:nvSpPr>
        <p:spPr/>
        <p:txBody>
          <a:bodyPr/>
          <a:lstStyle/>
          <a:p>
            <a:fld id="{D620CD77-91A2-4A77-80CE-DFF26F9C8812}" type="slidenum">
              <a:rPr lang="nl-NL" smtClean="0"/>
              <a:t>‹nr.›</a:t>
            </a:fld>
            <a:endParaRPr lang="nl-NL"/>
          </a:p>
        </p:txBody>
      </p:sp>
    </p:spTree>
    <p:extLst>
      <p:ext uri="{BB962C8B-B14F-4D97-AF65-F5344CB8AC3E}">
        <p14:creationId xmlns:p14="http://schemas.microsoft.com/office/powerpoint/2010/main" val="17373905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685800" y="2130425"/>
            <a:ext cx="7772400" cy="1470025"/>
          </a:xfrm>
        </p:spPr>
        <p:txBody>
          <a:bodyPr>
            <a:normAutofit/>
          </a:bodyPr>
          <a:lstStyle>
            <a:lvl1pPr>
              <a:defRPr sz="5400" b="1">
                <a:solidFill>
                  <a:schemeClr val="accent1">
                    <a:lumMod val="50000"/>
                  </a:schemeClr>
                </a:solidFill>
              </a:defRPr>
            </a:lvl1pPr>
          </a:lstStyle>
          <a:p>
            <a:r>
              <a:rPr lang="en-US" err="1"/>
              <a:t>Titel</a:t>
            </a:r>
            <a:r>
              <a:rPr lang="en-US"/>
              <a:t> </a:t>
            </a:r>
            <a:r>
              <a:rPr lang="en-US" err="1"/>
              <a:t>presentatie</a:t>
            </a:r>
            <a:endParaRPr lang="en-US"/>
          </a:p>
        </p:txBody>
      </p:sp>
      <p:sp>
        <p:nvSpPr>
          <p:cNvPr id="3" name="Ondertitel 2"/>
          <p:cNvSpPr>
            <a:spLocks noGrp="1"/>
          </p:cNvSpPr>
          <p:nvPr>
            <p:ph type="subTitle" idx="1" hasCustomPrompt="1"/>
          </p:nvPr>
        </p:nvSpPr>
        <p:spPr>
          <a:xfrm>
            <a:off x="1763688" y="3886200"/>
            <a:ext cx="5616624" cy="694928"/>
          </a:xfrm>
        </p:spPr>
        <p:txBody>
          <a:bodyPr>
            <a:normAutofit/>
          </a:bodyPr>
          <a:lstStyle>
            <a:lvl1pPr marL="0" indent="0" algn="ctr">
              <a:buNone/>
              <a:defRPr sz="3200" b="1">
                <a:solidFill>
                  <a:srgbClr val="7030A0"/>
                </a:solidFill>
                <a:latin typeface="Constantia" panose="02030602050306030303"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Subtitel</a:t>
            </a:r>
            <a:endParaRPr lang="en-US"/>
          </a:p>
        </p:txBody>
      </p:sp>
      <p:sp>
        <p:nvSpPr>
          <p:cNvPr id="4" name="Tijdelijke aanduiding voor datum 3"/>
          <p:cNvSpPr>
            <a:spLocks noGrp="1"/>
          </p:cNvSpPr>
          <p:nvPr>
            <p:ph type="dt" sz="half" idx="10"/>
          </p:nvPr>
        </p:nvSpPr>
        <p:spPr>
          <a:xfrm>
            <a:off x="192832" y="6381328"/>
            <a:ext cx="1066800" cy="365125"/>
          </a:xfrm>
        </p:spPr>
        <p:txBody>
          <a:bodyPr/>
          <a:lstStyle>
            <a:lvl1pPr>
              <a:defRPr b="1">
                <a:solidFill>
                  <a:schemeClr val="accent1">
                    <a:lumMod val="50000"/>
                  </a:schemeClr>
                </a:solidFill>
                <a:latin typeface="+mj-lt"/>
              </a:defRPr>
            </a:lvl1pPr>
          </a:lstStyle>
          <a:p>
            <a:fld id="{B9FCD933-A793-4677-97A6-0A2DB1994DB7}" type="datetimeFigureOut">
              <a:rPr lang="en-US" smtClean="0"/>
              <a:pPr/>
              <a:t>6/17/2022</a:t>
            </a:fld>
            <a:endParaRPr lang="en-US"/>
          </a:p>
        </p:txBody>
      </p:sp>
      <p:sp>
        <p:nvSpPr>
          <p:cNvPr id="5" name="Tijdelijke aanduiding voor voettekst 4"/>
          <p:cNvSpPr>
            <a:spLocks noGrp="1"/>
          </p:cNvSpPr>
          <p:nvPr>
            <p:ph type="ftr" sz="quarter" idx="11"/>
          </p:nvPr>
        </p:nvSpPr>
        <p:spPr/>
        <p:txBody>
          <a:bodyPr/>
          <a:lstStyle/>
          <a:p>
            <a:endParaRPr lang="en-US"/>
          </a:p>
        </p:txBody>
      </p:sp>
      <p:sp>
        <p:nvSpPr>
          <p:cNvPr id="6" name="Tijdelijke aanduiding voor dianummer 5"/>
          <p:cNvSpPr>
            <a:spLocks noGrp="1"/>
          </p:cNvSpPr>
          <p:nvPr>
            <p:ph type="sldNum" sz="quarter" idx="12"/>
          </p:nvPr>
        </p:nvSpPr>
        <p:spPr>
          <a:xfrm>
            <a:off x="8532440" y="6381329"/>
            <a:ext cx="549424" cy="360039"/>
          </a:xfrm>
        </p:spPr>
        <p:txBody>
          <a:bodyPr/>
          <a:lstStyle>
            <a:lvl1pPr>
              <a:defRPr b="1">
                <a:solidFill>
                  <a:schemeClr val="accent1">
                    <a:lumMod val="50000"/>
                  </a:schemeClr>
                </a:solidFill>
              </a:defRPr>
            </a:lvl1pPr>
          </a:lstStyle>
          <a:p>
            <a:endParaRPr lang="en-US"/>
          </a:p>
        </p:txBody>
      </p:sp>
      <p:pic>
        <p:nvPicPr>
          <p:cNvPr id="7" name="Afbeelding 6" descr="MMB-IP logo.png"/>
          <p:cNvPicPr>
            <a:picLocks noChangeAspect="1"/>
          </p:cNvPicPr>
          <p:nvPr userDrawn="1"/>
        </p:nvPicPr>
        <p:blipFill>
          <a:blip r:embed="rId2" cstate="print"/>
          <a:stretch>
            <a:fillRect/>
          </a:stretch>
        </p:blipFill>
        <p:spPr>
          <a:xfrm>
            <a:off x="5472508" y="332656"/>
            <a:ext cx="3333773" cy="918333"/>
          </a:xfrm>
          <a:prstGeom prst="rect">
            <a:avLst/>
          </a:prstGeom>
        </p:spPr>
      </p:pic>
      <p:sp>
        <p:nvSpPr>
          <p:cNvPr id="8" name="Rechthoek 7"/>
          <p:cNvSpPr/>
          <p:nvPr userDrawn="1"/>
        </p:nvSpPr>
        <p:spPr>
          <a:xfrm>
            <a:off x="251520" y="980728"/>
            <a:ext cx="1008112" cy="7920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b="1" baseline="0">
                <a:solidFill>
                  <a:srgbClr val="7030A0"/>
                </a:solidFill>
              </a:defRPr>
            </a:lvl1pPr>
          </a:lstStyle>
          <a:p>
            <a:r>
              <a:rPr lang="en-US" err="1"/>
              <a:t>Titel</a:t>
            </a:r>
            <a:r>
              <a:rPr lang="en-US"/>
              <a:t> </a:t>
            </a:r>
            <a:r>
              <a:rPr lang="en-US" err="1"/>
              <a:t>dia</a:t>
            </a:r>
            <a:r>
              <a:rPr lang="en-US"/>
              <a:t> </a:t>
            </a:r>
          </a:p>
        </p:txBody>
      </p:sp>
      <p:sp>
        <p:nvSpPr>
          <p:cNvPr id="3" name="Tijdelijke aanduiding voor inhoud 2"/>
          <p:cNvSpPr>
            <a:spLocks noGrp="1"/>
          </p:cNvSpPr>
          <p:nvPr>
            <p:ph idx="1" hasCustomPrompt="1"/>
          </p:nvPr>
        </p:nvSpPr>
        <p:spPr/>
        <p:txBody>
          <a:bodyPr/>
          <a:lstStyle>
            <a:lvl1pPr>
              <a:defRPr baseline="0">
                <a:solidFill>
                  <a:schemeClr val="accent1">
                    <a:lumMod val="50000"/>
                  </a:schemeClr>
                </a:solidFill>
                <a:latin typeface="+mj-lt"/>
              </a:defRPr>
            </a:lvl1pPr>
          </a:lstStyle>
          <a:p>
            <a:pPr lvl="0"/>
            <a:r>
              <a:rPr lang="en-US" err="1"/>
              <a:t>Tekst</a:t>
            </a:r>
            <a:r>
              <a:rPr lang="en-US"/>
              <a:t> of </a:t>
            </a:r>
            <a:r>
              <a:rPr lang="en-US" err="1"/>
              <a:t>afbeelding</a:t>
            </a:r>
            <a:endParaRPr lang="en-US"/>
          </a:p>
        </p:txBody>
      </p:sp>
      <p:sp>
        <p:nvSpPr>
          <p:cNvPr id="4" name="Tijdelijke aanduiding voor datum 3"/>
          <p:cNvSpPr>
            <a:spLocks noGrp="1"/>
          </p:cNvSpPr>
          <p:nvPr>
            <p:ph type="dt" sz="half" idx="10"/>
          </p:nvPr>
        </p:nvSpPr>
        <p:spPr/>
        <p:txBody>
          <a:bodyPr/>
          <a:lstStyle>
            <a:lvl1pPr>
              <a:defRPr b="1">
                <a:solidFill>
                  <a:schemeClr val="accent1">
                    <a:lumMod val="50000"/>
                  </a:schemeClr>
                </a:solidFill>
              </a:defRPr>
            </a:lvl1pPr>
          </a:lstStyle>
          <a:p>
            <a:fld id="{86A4773F-273C-43CA-BC60-8E40F153D141}" type="datetime4">
              <a:rPr lang="nl-NL" smtClean="0"/>
              <a:pPr/>
              <a:t>17 juni 2022</a:t>
            </a:fld>
            <a:endParaRPr lang="en-US"/>
          </a:p>
        </p:txBody>
      </p:sp>
      <p:sp>
        <p:nvSpPr>
          <p:cNvPr id="5" name="Tijdelijke aanduiding voor voettekst 4"/>
          <p:cNvSpPr>
            <a:spLocks noGrp="1"/>
          </p:cNvSpPr>
          <p:nvPr>
            <p:ph type="ftr" sz="quarter" idx="11"/>
          </p:nvPr>
        </p:nvSpPr>
        <p:spPr/>
        <p:txBody>
          <a:bodyPr/>
          <a:lstStyle/>
          <a:p>
            <a:endParaRPr lang="en-US"/>
          </a:p>
        </p:txBody>
      </p:sp>
      <p:sp>
        <p:nvSpPr>
          <p:cNvPr id="6" name="Tijdelijke aanduiding voor dianummer 5"/>
          <p:cNvSpPr>
            <a:spLocks noGrp="1"/>
          </p:cNvSpPr>
          <p:nvPr>
            <p:ph type="sldNum" sz="quarter" idx="12"/>
          </p:nvPr>
        </p:nvSpPr>
        <p:spPr/>
        <p:txBody>
          <a:bodyPr/>
          <a:lstStyle>
            <a:lvl1pPr>
              <a:defRPr b="1">
                <a:solidFill>
                  <a:schemeClr val="accent1">
                    <a:lumMod val="50000"/>
                  </a:schemeClr>
                </a:solidFill>
              </a:defRPr>
            </a:lvl1pPr>
          </a:lstStyle>
          <a:p>
            <a:fld id="{598DB315-96B9-44EB-86B8-6D3175EFB116}" type="slidenum">
              <a:rPr lang="en-US" smtClean="0"/>
              <a:pPr/>
              <a:t>‹nr.›</a:t>
            </a:fld>
            <a:endParaRPr lang="en-US"/>
          </a:p>
        </p:txBody>
      </p:sp>
      <p:pic>
        <p:nvPicPr>
          <p:cNvPr id="7" name="Afbeelding 6" descr="MMB-IP logo.png"/>
          <p:cNvPicPr>
            <a:picLocks noChangeAspect="1"/>
          </p:cNvPicPr>
          <p:nvPr userDrawn="1"/>
        </p:nvPicPr>
        <p:blipFill>
          <a:blip r:embed="rId2" cstate="print"/>
          <a:stretch>
            <a:fillRect/>
          </a:stretch>
        </p:blipFill>
        <p:spPr>
          <a:xfrm>
            <a:off x="7415808" y="116632"/>
            <a:ext cx="1728192" cy="476054"/>
          </a:xfrm>
          <a:prstGeom prst="rect">
            <a:avLst/>
          </a:prstGeom>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endParaRPr lang="en-US"/>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9AB20BBB-7334-438D-B14F-1F8526E73436}" type="datetime4">
              <a:rPr lang="nl-NL" smtClean="0"/>
              <a:pPr/>
              <a:t>17 juni 2022</a:t>
            </a:fld>
            <a:endParaRPr lang="en-US"/>
          </a:p>
        </p:txBody>
      </p:sp>
      <p:sp>
        <p:nvSpPr>
          <p:cNvPr id="5" name="Tijdelijke aanduiding voor voettekst 4"/>
          <p:cNvSpPr>
            <a:spLocks noGrp="1"/>
          </p:cNvSpPr>
          <p:nvPr>
            <p:ph type="ftr" sz="quarter" idx="11"/>
          </p:nvPr>
        </p:nvSpPr>
        <p:spPr/>
        <p:txBody>
          <a:bodyPr/>
          <a:lstStyle/>
          <a:p>
            <a:endParaRPr lang="en-US"/>
          </a:p>
        </p:txBody>
      </p:sp>
      <p:sp>
        <p:nvSpPr>
          <p:cNvPr id="6" name="Tijdelijke aanduiding voor dianummer 5"/>
          <p:cNvSpPr>
            <a:spLocks noGrp="1"/>
          </p:cNvSpPr>
          <p:nvPr>
            <p:ph type="sldNum" sz="quarter" idx="12"/>
          </p:nvPr>
        </p:nvSpPr>
        <p:spPr/>
        <p:txBody>
          <a:bodyPr/>
          <a:lstStyle/>
          <a:p>
            <a:fld id="{598DB315-96B9-44EB-86B8-6D3175EFB116}" type="slidenum">
              <a:rPr lang="en-US" smtClean="0"/>
              <a:pPr/>
              <a:t>‹nr.›</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en-US"/>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ijdelijke aanduiding voor datum 4"/>
          <p:cNvSpPr>
            <a:spLocks noGrp="1"/>
          </p:cNvSpPr>
          <p:nvPr>
            <p:ph type="dt" sz="half" idx="10"/>
          </p:nvPr>
        </p:nvSpPr>
        <p:spPr/>
        <p:txBody>
          <a:bodyPr/>
          <a:lstStyle/>
          <a:p>
            <a:fld id="{ED3DE598-067A-475C-9940-603704A9BC7A}" type="datetime4">
              <a:rPr lang="nl-NL" smtClean="0"/>
              <a:pPr/>
              <a:t>17 juni 2022</a:t>
            </a:fld>
            <a:endParaRPr lang="en-US"/>
          </a:p>
        </p:txBody>
      </p:sp>
      <p:sp>
        <p:nvSpPr>
          <p:cNvPr id="6" name="Tijdelijke aanduiding voor voettekst 5"/>
          <p:cNvSpPr>
            <a:spLocks noGrp="1"/>
          </p:cNvSpPr>
          <p:nvPr>
            <p:ph type="ftr" sz="quarter" idx="11"/>
          </p:nvPr>
        </p:nvSpPr>
        <p:spPr/>
        <p:txBody>
          <a:bodyPr/>
          <a:lstStyle/>
          <a:p>
            <a:endParaRPr lang="en-US"/>
          </a:p>
        </p:txBody>
      </p:sp>
      <p:sp>
        <p:nvSpPr>
          <p:cNvPr id="7" name="Tijdelijke aanduiding voor dianummer 6"/>
          <p:cNvSpPr>
            <a:spLocks noGrp="1"/>
          </p:cNvSpPr>
          <p:nvPr>
            <p:ph type="sldNum" sz="quarter" idx="12"/>
          </p:nvPr>
        </p:nvSpPr>
        <p:spPr/>
        <p:txBody>
          <a:bodyPr/>
          <a:lstStyle/>
          <a:p>
            <a:fld id="{598DB315-96B9-44EB-86B8-6D3175EFB116}"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‹nr.›</a:t>
            </a:fld>
            <a:endParaRPr lang="en-US"/>
          </a:p>
        </p:txBody>
      </p:sp>
    </p:spTree>
    <p:extLst>
      <p:ext uri="{BB962C8B-B14F-4D97-AF65-F5344CB8AC3E}">
        <p14:creationId xmlns:p14="http://schemas.microsoft.com/office/powerpoint/2010/main" val="130141259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endParaRPr lang="en-US"/>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Tijdelijke aanduiding voor datum 6"/>
          <p:cNvSpPr>
            <a:spLocks noGrp="1"/>
          </p:cNvSpPr>
          <p:nvPr>
            <p:ph type="dt" sz="half" idx="10"/>
          </p:nvPr>
        </p:nvSpPr>
        <p:spPr/>
        <p:txBody>
          <a:bodyPr/>
          <a:lstStyle/>
          <a:p>
            <a:fld id="{149CE383-5F2B-4CD2-8018-797B424A733C}" type="datetime4">
              <a:rPr lang="nl-NL" smtClean="0"/>
              <a:pPr/>
              <a:t>17 juni 2022</a:t>
            </a:fld>
            <a:endParaRPr lang="en-US"/>
          </a:p>
        </p:txBody>
      </p:sp>
      <p:sp>
        <p:nvSpPr>
          <p:cNvPr id="8" name="Tijdelijke aanduiding voor voettekst 7"/>
          <p:cNvSpPr>
            <a:spLocks noGrp="1"/>
          </p:cNvSpPr>
          <p:nvPr>
            <p:ph type="ftr" sz="quarter" idx="11"/>
          </p:nvPr>
        </p:nvSpPr>
        <p:spPr/>
        <p:txBody>
          <a:bodyPr/>
          <a:lstStyle/>
          <a:p>
            <a:endParaRPr lang="en-US"/>
          </a:p>
        </p:txBody>
      </p:sp>
      <p:sp>
        <p:nvSpPr>
          <p:cNvPr id="9" name="Tijdelijke aanduiding voor dianummer 8"/>
          <p:cNvSpPr>
            <a:spLocks noGrp="1"/>
          </p:cNvSpPr>
          <p:nvPr>
            <p:ph type="sldNum" sz="quarter" idx="12"/>
          </p:nvPr>
        </p:nvSpPr>
        <p:spPr/>
        <p:txBody>
          <a:bodyPr/>
          <a:lstStyle/>
          <a:p>
            <a:fld id="{598DB315-96B9-44EB-86B8-6D3175EFB116}" type="slidenum">
              <a:rPr lang="en-US" smtClean="0"/>
              <a:pPr/>
              <a:t>‹nr.›</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en-US"/>
          </a:p>
        </p:txBody>
      </p:sp>
      <p:sp>
        <p:nvSpPr>
          <p:cNvPr id="3" name="Tijdelijke aanduiding voor datum 2"/>
          <p:cNvSpPr>
            <a:spLocks noGrp="1"/>
          </p:cNvSpPr>
          <p:nvPr>
            <p:ph type="dt" sz="half" idx="10"/>
          </p:nvPr>
        </p:nvSpPr>
        <p:spPr/>
        <p:txBody>
          <a:bodyPr/>
          <a:lstStyle/>
          <a:p>
            <a:fld id="{B4BE57E1-43FA-4D6C-88B5-43E0395A42A9}" type="datetime4">
              <a:rPr lang="nl-NL" smtClean="0"/>
              <a:pPr/>
              <a:t>17 juni 2022</a:t>
            </a:fld>
            <a:endParaRPr lang="en-US"/>
          </a:p>
        </p:txBody>
      </p:sp>
      <p:sp>
        <p:nvSpPr>
          <p:cNvPr id="4" name="Tijdelijke aanduiding voor voettekst 3"/>
          <p:cNvSpPr>
            <a:spLocks noGrp="1"/>
          </p:cNvSpPr>
          <p:nvPr>
            <p:ph type="ftr" sz="quarter" idx="11"/>
          </p:nvPr>
        </p:nvSpPr>
        <p:spPr/>
        <p:txBody>
          <a:bodyPr/>
          <a:lstStyle/>
          <a:p>
            <a:endParaRPr lang="en-US"/>
          </a:p>
        </p:txBody>
      </p:sp>
      <p:sp>
        <p:nvSpPr>
          <p:cNvPr id="5" name="Tijdelijke aanduiding voor dianummer 4"/>
          <p:cNvSpPr>
            <a:spLocks noGrp="1"/>
          </p:cNvSpPr>
          <p:nvPr>
            <p:ph type="sldNum" sz="quarter" idx="12"/>
          </p:nvPr>
        </p:nvSpPr>
        <p:spPr/>
        <p:txBody>
          <a:bodyPr/>
          <a:lstStyle/>
          <a:p>
            <a:fld id="{598DB315-96B9-44EB-86B8-6D3175EFB116}" type="slidenum">
              <a:rPr lang="en-US" smtClean="0"/>
              <a:pPr/>
              <a:t>‹nr.›</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FC963384-C327-45A8-B4FB-1AEFA01FA924}" type="datetime4">
              <a:rPr lang="nl-NL" smtClean="0"/>
              <a:pPr/>
              <a:t>17 juni 2022</a:t>
            </a:fld>
            <a:endParaRPr lang="en-US"/>
          </a:p>
        </p:txBody>
      </p:sp>
      <p:sp>
        <p:nvSpPr>
          <p:cNvPr id="3" name="Tijdelijke aanduiding voor voettekst 2"/>
          <p:cNvSpPr>
            <a:spLocks noGrp="1"/>
          </p:cNvSpPr>
          <p:nvPr>
            <p:ph type="ftr" sz="quarter" idx="11"/>
          </p:nvPr>
        </p:nvSpPr>
        <p:spPr/>
        <p:txBody>
          <a:bodyPr/>
          <a:lstStyle/>
          <a:p>
            <a:endParaRPr lang="en-US"/>
          </a:p>
        </p:txBody>
      </p:sp>
      <p:sp>
        <p:nvSpPr>
          <p:cNvPr id="4" name="Tijdelijke aanduiding voor dianummer 3"/>
          <p:cNvSpPr>
            <a:spLocks noGrp="1"/>
          </p:cNvSpPr>
          <p:nvPr>
            <p:ph type="sldNum" sz="quarter" idx="12"/>
          </p:nvPr>
        </p:nvSpPr>
        <p:spPr/>
        <p:txBody>
          <a:bodyPr/>
          <a:lstStyle/>
          <a:p>
            <a:fld id="{598DB315-96B9-44EB-86B8-6D3175EFB116}" type="slidenum">
              <a:rPr lang="en-US" smtClean="0"/>
              <a:pPr/>
              <a:t>‹nr.›</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endParaRPr lang="en-US"/>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F9697BBD-E872-455A-B2F9-5032B7940F67}" type="datetime4">
              <a:rPr lang="nl-NL" smtClean="0"/>
              <a:pPr/>
              <a:t>17 juni 2022</a:t>
            </a:fld>
            <a:endParaRPr lang="en-US"/>
          </a:p>
        </p:txBody>
      </p:sp>
      <p:sp>
        <p:nvSpPr>
          <p:cNvPr id="6" name="Tijdelijke aanduiding voor voettekst 5"/>
          <p:cNvSpPr>
            <a:spLocks noGrp="1"/>
          </p:cNvSpPr>
          <p:nvPr>
            <p:ph type="ftr" sz="quarter" idx="11"/>
          </p:nvPr>
        </p:nvSpPr>
        <p:spPr/>
        <p:txBody>
          <a:bodyPr/>
          <a:lstStyle/>
          <a:p>
            <a:endParaRPr lang="en-US"/>
          </a:p>
        </p:txBody>
      </p:sp>
      <p:sp>
        <p:nvSpPr>
          <p:cNvPr id="7" name="Tijdelijke aanduiding voor dianummer 6"/>
          <p:cNvSpPr>
            <a:spLocks noGrp="1"/>
          </p:cNvSpPr>
          <p:nvPr>
            <p:ph type="sldNum" sz="quarter" idx="12"/>
          </p:nvPr>
        </p:nvSpPr>
        <p:spPr/>
        <p:txBody>
          <a:bodyPr/>
          <a:lstStyle/>
          <a:p>
            <a:fld id="{598DB315-96B9-44EB-86B8-6D3175EFB116}" type="slidenum">
              <a:rPr lang="en-US" smtClean="0"/>
              <a:pPr/>
              <a:t>‹nr.›</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endParaRPr lang="en-US"/>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99EB7D99-FB94-49B6-97E7-85B361921CC6}" type="datetime4">
              <a:rPr lang="nl-NL" smtClean="0"/>
              <a:pPr/>
              <a:t>17 juni 2022</a:t>
            </a:fld>
            <a:endParaRPr lang="en-US"/>
          </a:p>
        </p:txBody>
      </p:sp>
      <p:sp>
        <p:nvSpPr>
          <p:cNvPr id="6" name="Tijdelijke aanduiding voor voettekst 5"/>
          <p:cNvSpPr>
            <a:spLocks noGrp="1"/>
          </p:cNvSpPr>
          <p:nvPr>
            <p:ph type="ftr" sz="quarter" idx="11"/>
          </p:nvPr>
        </p:nvSpPr>
        <p:spPr/>
        <p:txBody>
          <a:bodyPr/>
          <a:lstStyle/>
          <a:p>
            <a:endParaRPr lang="en-US"/>
          </a:p>
        </p:txBody>
      </p:sp>
      <p:sp>
        <p:nvSpPr>
          <p:cNvPr id="7" name="Tijdelijke aanduiding voor dianummer 6"/>
          <p:cNvSpPr>
            <a:spLocks noGrp="1"/>
          </p:cNvSpPr>
          <p:nvPr>
            <p:ph type="sldNum" sz="quarter" idx="12"/>
          </p:nvPr>
        </p:nvSpPr>
        <p:spPr/>
        <p:txBody>
          <a:bodyPr/>
          <a:lstStyle/>
          <a:p>
            <a:fld id="{598DB315-96B9-44EB-86B8-6D3175EFB116}" type="slidenum">
              <a:rPr lang="en-US" smtClean="0"/>
              <a:pPr/>
              <a:t>‹nr.›</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en-US"/>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datum 3"/>
          <p:cNvSpPr>
            <a:spLocks noGrp="1"/>
          </p:cNvSpPr>
          <p:nvPr>
            <p:ph type="dt" sz="half" idx="10"/>
          </p:nvPr>
        </p:nvSpPr>
        <p:spPr/>
        <p:txBody>
          <a:bodyPr/>
          <a:lstStyle/>
          <a:p>
            <a:fld id="{0CE0F1ED-0FCF-473C-B0F4-6A12803ABE7B}" type="datetime4">
              <a:rPr lang="nl-NL" smtClean="0"/>
              <a:pPr/>
              <a:t>17 juni 2022</a:t>
            </a:fld>
            <a:endParaRPr lang="en-US"/>
          </a:p>
        </p:txBody>
      </p:sp>
      <p:sp>
        <p:nvSpPr>
          <p:cNvPr id="5" name="Tijdelijke aanduiding voor voettekst 4"/>
          <p:cNvSpPr>
            <a:spLocks noGrp="1"/>
          </p:cNvSpPr>
          <p:nvPr>
            <p:ph type="ftr" sz="quarter" idx="11"/>
          </p:nvPr>
        </p:nvSpPr>
        <p:spPr/>
        <p:txBody>
          <a:bodyPr/>
          <a:lstStyle/>
          <a:p>
            <a:endParaRPr lang="en-US"/>
          </a:p>
        </p:txBody>
      </p:sp>
      <p:sp>
        <p:nvSpPr>
          <p:cNvPr id="6" name="Tijdelijke aanduiding voor dianummer 5"/>
          <p:cNvSpPr>
            <a:spLocks noGrp="1"/>
          </p:cNvSpPr>
          <p:nvPr>
            <p:ph type="sldNum" sz="quarter" idx="12"/>
          </p:nvPr>
        </p:nvSpPr>
        <p:spPr/>
        <p:txBody>
          <a:bodyPr/>
          <a:lstStyle/>
          <a:p>
            <a:fld id="{598DB315-96B9-44EB-86B8-6D3175EFB116}" type="slidenum">
              <a:rPr lang="en-US" smtClean="0"/>
              <a:pPr/>
              <a:t>‹nr.›</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endParaRPr lang="en-US"/>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datum 3"/>
          <p:cNvSpPr>
            <a:spLocks noGrp="1"/>
          </p:cNvSpPr>
          <p:nvPr>
            <p:ph type="dt" sz="half" idx="10"/>
          </p:nvPr>
        </p:nvSpPr>
        <p:spPr/>
        <p:txBody>
          <a:bodyPr/>
          <a:lstStyle/>
          <a:p>
            <a:fld id="{99B081B0-8ABA-4A48-95AD-17497AA84BF2}" type="datetime4">
              <a:rPr lang="nl-NL" smtClean="0"/>
              <a:pPr/>
              <a:t>17 juni 2022</a:t>
            </a:fld>
            <a:endParaRPr lang="en-US"/>
          </a:p>
        </p:txBody>
      </p:sp>
      <p:sp>
        <p:nvSpPr>
          <p:cNvPr id="5" name="Tijdelijke aanduiding voor voettekst 4"/>
          <p:cNvSpPr>
            <a:spLocks noGrp="1"/>
          </p:cNvSpPr>
          <p:nvPr>
            <p:ph type="ftr" sz="quarter" idx="11"/>
          </p:nvPr>
        </p:nvSpPr>
        <p:spPr/>
        <p:txBody>
          <a:bodyPr/>
          <a:lstStyle/>
          <a:p>
            <a:endParaRPr lang="en-US"/>
          </a:p>
        </p:txBody>
      </p:sp>
      <p:sp>
        <p:nvSpPr>
          <p:cNvPr id="6" name="Tijdelijke aanduiding voor dianummer 5"/>
          <p:cNvSpPr>
            <a:spLocks noGrp="1"/>
          </p:cNvSpPr>
          <p:nvPr>
            <p:ph type="sldNum" sz="quarter" idx="12"/>
          </p:nvPr>
        </p:nvSpPr>
        <p:spPr/>
        <p:txBody>
          <a:bodyPr/>
          <a:lstStyle/>
          <a:p>
            <a:fld id="{598DB315-96B9-44EB-86B8-6D3175EFB116}"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6/17/2022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‹nr.›</a:t>
            </a:fld>
            <a:endParaRPr lang="en-US"/>
          </a:p>
        </p:txBody>
      </p:sp>
    </p:spTree>
    <p:extLst>
      <p:ext uri="{BB962C8B-B14F-4D97-AF65-F5344CB8AC3E}">
        <p14:creationId xmlns:p14="http://schemas.microsoft.com/office/powerpoint/2010/main" val="706279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6/17/2022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‹nr.›</a:t>
            </a:fld>
            <a:endParaRPr lang="en-US"/>
          </a:p>
        </p:txBody>
      </p:sp>
    </p:spTree>
    <p:extLst>
      <p:ext uri="{BB962C8B-B14F-4D97-AF65-F5344CB8AC3E}">
        <p14:creationId xmlns:p14="http://schemas.microsoft.com/office/powerpoint/2010/main" val="1565471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6/17/2022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‹nr.›</a:t>
            </a:fld>
            <a:endParaRPr lang="en-US"/>
          </a:p>
        </p:txBody>
      </p:sp>
    </p:spTree>
    <p:extLst>
      <p:ext uri="{BB962C8B-B14F-4D97-AF65-F5344CB8AC3E}">
        <p14:creationId xmlns:p14="http://schemas.microsoft.com/office/powerpoint/2010/main" val="3004448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‹nr.›</a:t>
            </a:fld>
            <a:endParaRPr lang="en-US"/>
          </a:p>
        </p:txBody>
      </p:sp>
    </p:spTree>
    <p:extLst>
      <p:ext uri="{BB962C8B-B14F-4D97-AF65-F5344CB8AC3E}">
        <p14:creationId xmlns:p14="http://schemas.microsoft.com/office/powerpoint/2010/main" val="1605186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‹nr.›</a:t>
            </a:fld>
            <a:endParaRPr lang="en-US"/>
          </a:p>
        </p:txBody>
      </p:sp>
    </p:spTree>
    <p:extLst>
      <p:ext uri="{BB962C8B-B14F-4D97-AF65-F5344CB8AC3E}">
        <p14:creationId xmlns:p14="http://schemas.microsoft.com/office/powerpoint/2010/main" val="2332927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6/17/2022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‹nr.›</a:t>
            </a:fld>
            <a:endParaRPr lang="en-US"/>
          </a:p>
        </p:txBody>
      </p:sp>
    </p:spTree>
    <p:extLst>
      <p:ext uri="{BB962C8B-B14F-4D97-AF65-F5344CB8AC3E}">
        <p14:creationId xmlns:p14="http://schemas.microsoft.com/office/powerpoint/2010/main" val="2142815183"/>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01637B-97E0-4FCD-80AF-6B934B317259}" type="datetimeFigureOut">
              <a:rPr lang="nl-NL" smtClean="0"/>
              <a:pPr/>
              <a:t>17-6-2022</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88D655-85C5-4078-BC41-3C5F3530AAC6}" type="slidenum">
              <a:rPr lang="nl-NL" smtClean="0"/>
              <a:pPr/>
              <a:t>‹nr.›</a:t>
            </a:fld>
            <a:endParaRPr lang="nl-NL"/>
          </a:p>
        </p:txBody>
      </p:sp>
    </p:spTree>
    <p:extLst>
      <p:ext uri="{BB962C8B-B14F-4D97-AF65-F5344CB8AC3E}">
        <p14:creationId xmlns:p14="http://schemas.microsoft.com/office/powerpoint/2010/main" val="3221677431"/>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ED9B17FC-B988-4ECE-926E-AC72BDD562BB}"/>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AA974C78-849F-4530-B242-C934AF639C8B}"/>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265A73C-2C78-4A54-8DB2-84AF17E38263}"/>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6DDA10D-B468-4E65-9B2B-5960B8CF6043}" type="datetimeFigureOut">
              <a:rPr lang="nl-NL" smtClean="0"/>
              <a:t>17-6-2022</a:t>
            </a:fld>
            <a:endParaRPr lang="nl-NL"/>
          </a:p>
        </p:txBody>
      </p:sp>
      <p:sp>
        <p:nvSpPr>
          <p:cNvPr id="5" name="Tijdelijke aanduiding voor voettekst 4">
            <a:extLst>
              <a:ext uri="{FF2B5EF4-FFF2-40B4-BE49-F238E27FC236}">
                <a16:creationId xmlns:a16="http://schemas.microsoft.com/office/drawing/2014/main" id="{107612F3-E772-4BA7-9BA6-9804663D428C}"/>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51211159-D250-4EA3-AA3E-AB095605BDCE}"/>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620CD77-91A2-4A77-80CE-DFF26F9C8812}" type="slidenum">
              <a:rPr lang="nl-NL" smtClean="0"/>
              <a:t>‹nr.›</a:t>
            </a:fld>
            <a:endParaRPr lang="nl-NL"/>
          </a:p>
        </p:txBody>
      </p:sp>
    </p:spTree>
    <p:extLst>
      <p:ext uri="{BB962C8B-B14F-4D97-AF65-F5344CB8AC3E}">
        <p14:creationId xmlns:p14="http://schemas.microsoft.com/office/powerpoint/2010/main" val="168528538"/>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endParaRPr lang="en-US"/>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A4773F-273C-43CA-BC60-8E40F153D141}" type="datetime4">
              <a:rPr lang="nl-NL" smtClean="0"/>
              <a:pPr/>
              <a:t>17 juni 2022</a:t>
            </a:fld>
            <a:endParaRPr lang="en-US"/>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8DB315-96B9-44EB-86B8-6D3175EFB116}"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7.png"/><Relationship Id="rId1" Type="http://schemas.openxmlformats.org/officeDocument/2006/relationships/slideLayout" Target="../slideLayouts/slideLayout4.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7.png"/><Relationship Id="rId1" Type="http://schemas.openxmlformats.org/officeDocument/2006/relationships/slideLayout" Target="../slideLayouts/slideLayout4.xml"/><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656" name="Rectangle 136">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57" name="Rectangle 138">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266402"/>
            <a:ext cx="9143997" cy="1590742"/>
          </a:xfrm>
          <a:prstGeom prst="rect">
            <a:avLst/>
          </a:prstGeom>
          <a:gradFill>
            <a:gsLst>
              <a:gs pos="0">
                <a:srgbClr val="000000"/>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140">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270175"/>
            <a:ext cx="9138997" cy="1590742"/>
          </a:xfrm>
          <a:prstGeom prst="rect">
            <a:avLst/>
          </a:prstGeom>
          <a:gradFill>
            <a:gsLst>
              <a:gs pos="0">
                <a:schemeClr val="accent1">
                  <a:alpha val="0"/>
                </a:schemeClr>
              </a:gs>
              <a:gs pos="100000">
                <a:schemeClr val="accent1">
                  <a:lumMod val="5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142">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5265546"/>
            <a:ext cx="3057523" cy="1590742"/>
          </a:xfrm>
          <a:prstGeom prst="rect">
            <a:avLst/>
          </a:prstGeom>
          <a:gradFill>
            <a:gsLst>
              <a:gs pos="0">
                <a:schemeClr val="accent1">
                  <a:lumMod val="50000"/>
                </a:schemeClr>
              </a:gs>
              <a:gs pos="100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0001" y="5263483"/>
            <a:ext cx="9143999" cy="1597433"/>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title"/>
          </p:nvPr>
        </p:nvSpPr>
        <p:spPr>
          <a:xfrm>
            <a:off x="1028699" y="5510253"/>
            <a:ext cx="7421963" cy="1033669"/>
          </a:xfrm>
        </p:spPr>
        <p:txBody>
          <a:bodyPr vert="horz" lIns="91440" tIns="45720" rIns="91440" bIns="45720" rtlCol="0">
            <a:normAutofit/>
          </a:bodyPr>
          <a:lstStyle/>
          <a:p>
            <a:r>
              <a:rPr lang="en-US" sz="3500" b="1" dirty="0">
                <a:solidFill>
                  <a:srgbClr val="FFFFFF"/>
                </a:solidFill>
              </a:rPr>
              <a:t>Reiniging en desinfectie</a:t>
            </a:r>
          </a:p>
        </p:txBody>
      </p:sp>
      <p:pic>
        <p:nvPicPr>
          <p:cNvPr id="4" name="Afbeelding 3">
            <a:extLst>
              <a:ext uri="{FF2B5EF4-FFF2-40B4-BE49-F238E27FC236}">
                <a16:creationId xmlns:a16="http://schemas.microsoft.com/office/drawing/2014/main" id="{05634EBE-EA7F-42FD-82DD-88151AA4D0CF}"/>
              </a:ext>
            </a:extLst>
          </p:cNvPr>
          <p:cNvPicPr>
            <a:picLocks noChangeAspect="1"/>
          </p:cNvPicPr>
          <p:nvPr/>
        </p:nvPicPr>
        <p:blipFill rotWithShape="1">
          <a:blip r:embed="rId3"/>
          <a:srcRect t="13517" r="1" b="11834"/>
          <a:stretch/>
        </p:blipFill>
        <p:spPr>
          <a:xfrm>
            <a:off x="1455192" y="666542"/>
            <a:ext cx="6233615" cy="2687328"/>
          </a:xfrm>
          <a:prstGeom prst="rect">
            <a:avLst/>
          </a:prstGeom>
        </p:spPr>
      </p:pic>
      <p:sp>
        <p:nvSpPr>
          <p:cNvPr id="27650" name="AutoShape 2" descr="Afbeeldingsresultaat voor reiniging en desinfecti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27652" name="AutoShape 4" descr="Afbeeldingsresultaat voor reiniging en desinfecti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7" name="Tekstvak 6">
            <a:extLst>
              <a:ext uri="{FF2B5EF4-FFF2-40B4-BE49-F238E27FC236}">
                <a16:creationId xmlns:a16="http://schemas.microsoft.com/office/drawing/2014/main" id="{BE975AE2-CDF6-4625-8A4C-5068175AAAC5}"/>
              </a:ext>
            </a:extLst>
          </p:cNvPr>
          <p:cNvSpPr txBox="1"/>
          <p:nvPr/>
        </p:nvSpPr>
        <p:spPr>
          <a:xfrm>
            <a:off x="2371724" y="4275876"/>
            <a:ext cx="6498658" cy="461665"/>
          </a:xfrm>
          <a:prstGeom prst="rect">
            <a:avLst/>
          </a:prstGeom>
          <a:noFill/>
        </p:spPr>
        <p:txBody>
          <a:bodyPr wrap="square" rtlCol="0">
            <a:spAutoFit/>
          </a:bodyPr>
          <a:lstStyle/>
          <a:p>
            <a:r>
              <a:rPr lang="nl-NL" sz="2400" b="1" dirty="0">
                <a:latin typeface="Calibri Light" panose="020F0302020204030204" pitchFamily="34" charset="0"/>
                <a:cs typeface="Calibri Light" panose="020F0302020204030204" pitchFamily="34" charset="0"/>
              </a:rPr>
              <a:t>Jenny </a:t>
            </a:r>
            <a:r>
              <a:rPr lang="nl-NL" sz="2400" b="1" dirty="0" err="1">
                <a:latin typeface="Calibri Light" panose="020F0302020204030204" pitchFamily="34" charset="0"/>
                <a:cs typeface="Calibri Light" panose="020F0302020204030204" pitchFamily="34" charset="0"/>
              </a:rPr>
              <a:t>Laros</a:t>
            </a:r>
            <a:r>
              <a:rPr lang="nl-NL" sz="2400" b="1" dirty="0">
                <a:latin typeface="Calibri Light" panose="020F0302020204030204" pitchFamily="34" charset="0"/>
                <a:cs typeface="Calibri Light" panose="020F0302020204030204" pitchFamily="34" charset="0"/>
              </a:rPr>
              <a:t> en Belinda Biemold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9D6711-598E-444C-A336-94F8CC604738}"/>
              </a:ext>
            </a:extLst>
          </p:cNvPr>
          <p:cNvSpPr>
            <a:spLocks noGrp="1"/>
          </p:cNvSpPr>
          <p:nvPr>
            <p:ph type="title"/>
          </p:nvPr>
        </p:nvSpPr>
        <p:spPr/>
        <p:txBody>
          <a:bodyPr>
            <a:normAutofit/>
          </a:bodyPr>
          <a:lstStyle/>
          <a:p>
            <a:r>
              <a:rPr lang="nl-NL" sz="4000" b="1" dirty="0"/>
              <a:t>De microvezeldoek</a:t>
            </a:r>
          </a:p>
        </p:txBody>
      </p:sp>
      <p:pic>
        <p:nvPicPr>
          <p:cNvPr id="4" name="Afbeelding 3">
            <a:extLst>
              <a:ext uri="{FF2B5EF4-FFF2-40B4-BE49-F238E27FC236}">
                <a16:creationId xmlns:a16="http://schemas.microsoft.com/office/drawing/2014/main" id="{F6A51E67-428D-4EAF-8960-3C62271FE0FE}"/>
              </a:ext>
            </a:extLst>
          </p:cNvPr>
          <p:cNvPicPr>
            <a:picLocks noChangeAspect="1"/>
          </p:cNvPicPr>
          <p:nvPr/>
        </p:nvPicPr>
        <p:blipFill>
          <a:blip r:embed="rId2"/>
          <a:stretch>
            <a:fillRect/>
          </a:stretch>
        </p:blipFill>
        <p:spPr>
          <a:xfrm>
            <a:off x="711025" y="1842957"/>
            <a:ext cx="3468925" cy="3724979"/>
          </a:xfrm>
          <a:prstGeom prst="rect">
            <a:avLst/>
          </a:prstGeom>
        </p:spPr>
      </p:pic>
      <p:pic>
        <p:nvPicPr>
          <p:cNvPr id="5" name="Afbeelding 4">
            <a:extLst>
              <a:ext uri="{FF2B5EF4-FFF2-40B4-BE49-F238E27FC236}">
                <a16:creationId xmlns:a16="http://schemas.microsoft.com/office/drawing/2014/main" id="{1B791549-E336-47C8-B484-5A498012E374}"/>
              </a:ext>
            </a:extLst>
          </p:cNvPr>
          <p:cNvPicPr>
            <a:picLocks noChangeAspect="1"/>
          </p:cNvPicPr>
          <p:nvPr/>
        </p:nvPicPr>
        <p:blipFill>
          <a:blip r:embed="rId3"/>
          <a:stretch>
            <a:fillRect/>
          </a:stretch>
        </p:blipFill>
        <p:spPr>
          <a:xfrm>
            <a:off x="4714098" y="2059383"/>
            <a:ext cx="2182557" cy="3292125"/>
          </a:xfrm>
          <a:prstGeom prst="rect">
            <a:avLst/>
          </a:prstGeom>
        </p:spPr>
      </p:pic>
      <p:sp>
        <p:nvSpPr>
          <p:cNvPr id="6" name="Tekstvak 5">
            <a:extLst>
              <a:ext uri="{FF2B5EF4-FFF2-40B4-BE49-F238E27FC236}">
                <a16:creationId xmlns:a16="http://schemas.microsoft.com/office/drawing/2014/main" id="{D55E4DD0-2FD9-4470-BB7C-E8AC65667E6B}"/>
              </a:ext>
            </a:extLst>
          </p:cNvPr>
          <p:cNvSpPr txBox="1"/>
          <p:nvPr/>
        </p:nvSpPr>
        <p:spPr>
          <a:xfrm>
            <a:off x="7315200" y="2434856"/>
            <a:ext cx="1669312" cy="369332"/>
          </a:xfrm>
          <a:prstGeom prst="rect">
            <a:avLst/>
          </a:prstGeom>
          <a:noFill/>
        </p:spPr>
        <p:txBody>
          <a:bodyPr wrap="square" rtlCol="0">
            <a:spAutoFit/>
          </a:bodyPr>
          <a:lstStyle/>
          <a:p>
            <a:r>
              <a:rPr lang="nl-NL" dirty="0"/>
              <a:t>Microvezeldoek</a:t>
            </a:r>
          </a:p>
        </p:txBody>
      </p:sp>
      <p:sp>
        <p:nvSpPr>
          <p:cNvPr id="7" name="Tekstvak 6">
            <a:extLst>
              <a:ext uri="{FF2B5EF4-FFF2-40B4-BE49-F238E27FC236}">
                <a16:creationId xmlns:a16="http://schemas.microsoft.com/office/drawing/2014/main" id="{D5435D2E-9E90-4F95-9467-5465BDC53803}"/>
              </a:ext>
            </a:extLst>
          </p:cNvPr>
          <p:cNvSpPr txBox="1"/>
          <p:nvPr/>
        </p:nvSpPr>
        <p:spPr>
          <a:xfrm>
            <a:off x="7315200" y="4384159"/>
            <a:ext cx="1669312" cy="369332"/>
          </a:xfrm>
          <a:prstGeom prst="rect">
            <a:avLst/>
          </a:prstGeom>
          <a:noFill/>
        </p:spPr>
        <p:txBody>
          <a:bodyPr wrap="square" rtlCol="0">
            <a:spAutoFit/>
          </a:bodyPr>
          <a:lstStyle/>
          <a:p>
            <a:r>
              <a:rPr lang="nl-NL" dirty="0"/>
              <a:t>Katoenen doek</a:t>
            </a:r>
          </a:p>
        </p:txBody>
      </p:sp>
    </p:spTree>
    <p:extLst>
      <p:ext uri="{BB962C8B-B14F-4D97-AF65-F5344CB8AC3E}">
        <p14:creationId xmlns:p14="http://schemas.microsoft.com/office/powerpoint/2010/main" val="31462428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kstvak 4"/>
          <p:cNvSpPr txBox="1"/>
          <p:nvPr/>
        </p:nvSpPr>
        <p:spPr>
          <a:xfrm>
            <a:off x="4197375" y="489508"/>
            <a:ext cx="4316172" cy="1667569"/>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500" b="1" kern="1200" dirty="0">
                <a:solidFill>
                  <a:schemeClr val="tx1"/>
                </a:solidFill>
                <a:latin typeface="+mj-lt"/>
                <a:ea typeface="+mj-ea"/>
                <a:cs typeface="+mj-cs"/>
              </a:rPr>
              <a:t>Tips voor </a:t>
            </a:r>
            <a:r>
              <a:rPr lang="en-US" sz="3500" b="1" kern="1200" dirty="0" err="1">
                <a:solidFill>
                  <a:schemeClr val="tx1"/>
                </a:solidFill>
                <a:latin typeface="+mj-lt"/>
                <a:ea typeface="+mj-ea"/>
                <a:cs typeface="+mj-cs"/>
              </a:rPr>
              <a:t>gebruik</a:t>
            </a:r>
            <a:endParaRPr lang="en-US" sz="3500" b="1" kern="1200" dirty="0">
              <a:solidFill>
                <a:schemeClr val="tx1"/>
              </a:solidFill>
              <a:latin typeface="+mj-lt"/>
              <a:ea typeface="+mj-ea"/>
              <a:cs typeface="+mj-cs"/>
            </a:endParaRPr>
          </a:p>
          <a:p>
            <a:pPr>
              <a:lnSpc>
                <a:spcPct val="90000"/>
              </a:lnSpc>
              <a:spcBef>
                <a:spcPct val="0"/>
              </a:spcBef>
              <a:spcAft>
                <a:spcPts val="600"/>
              </a:spcAft>
            </a:pPr>
            <a:r>
              <a:rPr lang="en-US" sz="3500" b="1" kern="1200" dirty="0">
                <a:solidFill>
                  <a:schemeClr val="tx1"/>
                </a:solidFill>
                <a:latin typeface="+mj-lt"/>
                <a:ea typeface="+mj-ea"/>
                <a:cs typeface="+mj-cs"/>
              </a:rPr>
              <a:t>Doff N’ Donner</a:t>
            </a:r>
            <a:endParaRPr lang="en-US" sz="3500" kern="1200" dirty="0">
              <a:solidFill>
                <a:schemeClr val="tx1"/>
              </a:solidFill>
              <a:latin typeface="+mj-lt"/>
              <a:ea typeface="+mj-ea"/>
              <a:cs typeface="+mj-cs"/>
            </a:endParaRPr>
          </a:p>
        </p:txBody>
      </p:sp>
      <p:pic>
        <p:nvPicPr>
          <p:cNvPr id="2" name="Afbeelding 1"/>
          <p:cNvPicPr>
            <a:picLocks noChangeAspect="1"/>
          </p:cNvPicPr>
          <p:nvPr/>
        </p:nvPicPr>
        <p:blipFill>
          <a:blip r:embed="rId3"/>
          <a:stretch>
            <a:fillRect/>
          </a:stretch>
        </p:blipFill>
        <p:spPr>
          <a:xfrm>
            <a:off x="801097" y="1027345"/>
            <a:ext cx="2907124" cy="4371614"/>
          </a:xfrm>
          <a:prstGeom prst="rect">
            <a:avLst/>
          </a:prstGeom>
        </p:spPr>
      </p:pic>
      <p:sp>
        <p:nvSpPr>
          <p:cNvPr id="7" name="Tekstvak 6"/>
          <p:cNvSpPr txBox="1"/>
          <p:nvPr/>
        </p:nvSpPr>
        <p:spPr>
          <a:xfrm>
            <a:off x="4197376" y="2405894"/>
            <a:ext cx="4316172" cy="3197464"/>
          </a:xfrm>
          <a:prstGeom prst="rect">
            <a:avLst/>
          </a:prstGeom>
        </p:spPr>
        <p:txBody>
          <a:bodyPr vert="horz" lIns="91440" tIns="45720" rIns="91440" bIns="45720" rtlCol="0" anchor="t">
            <a:normAutofit/>
          </a:bodyPr>
          <a:lstStyle/>
          <a:p>
            <a:pPr marL="400050" indent="-285750">
              <a:lnSpc>
                <a:spcPct val="90000"/>
              </a:lnSpc>
              <a:spcAft>
                <a:spcPts val="600"/>
              </a:spcAft>
              <a:buFont typeface="Wingdings" panose="05000000000000000000" pitchFamily="2" charset="2"/>
              <a:buChar char="§"/>
            </a:pPr>
            <a:r>
              <a:rPr lang="en-US" sz="2000" dirty="0">
                <a:latin typeface="+mj-lt"/>
              </a:rPr>
              <a:t>Laat de </a:t>
            </a:r>
            <a:r>
              <a:rPr lang="en-US" sz="2000" dirty="0" err="1">
                <a:latin typeface="+mj-lt"/>
              </a:rPr>
              <a:t>cliënt</a:t>
            </a:r>
            <a:r>
              <a:rPr lang="en-US" sz="2000" dirty="0">
                <a:latin typeface="+mj-lt"/>
              </a:rPr>
              <a:t> </a:t>
            </a:r>
            <a:r>
              <a:rPr lang="en-US" sz="2000" dirty="0" err="1">
                <a:latin typeface="+mj-lt"/>
              </a:rPr>
              <a:t>zelf</a:t>
            </a:r>
            <a:r>
              <a:rPr lang="en-US" sz="2000" dirty="0">
                <a:latin typeface="+mj-lt"/>
              </a:rPr>
              <a:t> </a:t>
            </a:r>
            <a:r>
              <a:rPr lang="en-US" sz="2000" dirty="0" err="1">
                <a:latin typeface="+mj-lt"/>
              </a:rPr>
              <a:t>een</a:t>
            </a:r>
            <a:r>
              <a:rPr lang="en-US" sz="2000" dirty="0">
                <a:latin typeface="+mj-lt"/>
              </a:rPr>
              <a:t> cuff </a:t>
            </a:r>
            <a:r>
              <a:rPr lang="en-US" sz="2000" dirty="0" err="1">
                <a:latin typeface="+mj-lt"/>
              </a:rPr>
              <a:t>aanschaffen</a:t>
            </a:r>
            <a:endParaRPr lang="en-US" sz="2000" dirty="0">
              <a:latin typeface="+mj-lt"/>
            </a:endParaRPr>
          </a:p>
          <a:p>
            <a:pPr marL="400050" indent="-285750">
              <a:lnSpc>
                <a:spcPct val="90000"/>
              </a:lnSpc>
              <a:spcAft>
                <a:spcPts val="600"/>
              </a:spcAft>
              <a:buFont typeface="Wingdings" panose="05000000000000000000" pitchFamily="2" charset="2"/>
              <a:buChar char="§"/>
            </a:pPr>
            <a:r>
              <a:rPr lang="en-US" sz="2000" dirty="0">
                <a:latin typeface="+mj-lt"/>
              </a:rPr>
              <a:t>De cuff is </a:t>
            </a:r>
            <a:r>
              <a:rPr lang="en-US" sz="2000" dirty="0" err="1">
                <a:latin typeface="+mj-lt"/>
              </a:rPr>
              <a:t>nl</a:t>
            </a:r>
            <a:r>
              <a:rPr lang="en-US" sz="2000" dirty="0">
                <a:latin typeface="+mj-lt"/>
              </a:rPr>
              <a:t> </a:t>
            </a:r>
            <a:r>
              <a:rPr lang="en-US" sz="2000" dirty="0" err="1">
                <a:latin typeface="+mj-lt"/>
              </a:rPr>
              <a:t>lastig</a:t>
            </a:r>
            <a:r>
              <a:rPr lang="en-US" sz="2000" dirty="0">
                <a:latin typeface="+mj-lt"/>
              </a:rPr>
              <a:t> </a:t>
            </a:r>
            <a:r>
              <a:rPr lang="en-US" sz="2000" dirty="0" err="1">
                <a:latin typeface="+mj-lt"/>
              </a:rPr>
              <a:t>te</a:t>
            </a:r>
            <a:r>
              <a:rPr lang="en-US" sz="2000" dirty="0">
                <a:latin typeface="+mj-lt"/>
              </a:rPr>
              <a:t> </a:t>
            </a:r>
            <a:r>
              <a:rPr lang="en-US" sz="2000" dirty="0" err="1">
                <a:latin typeface="+mj-lt"/>
              </a:rPr>
              <a:t>reinigen</a:t>
            </a:r>
            <a:r>
              <a:rPr lang="en-US" sz="2000" dirty="0">
                <a:latin typeface="+mj-lt"/>
              </a:rPr>
              <a:t> </a:t>
            </a:r>
          </a:p>
          <a:p>
            <a:pPr marL="400050" indent="-285750">
              <a:lnSpc>
                <a:spcPct val="90000"/>
              </a:lnSpc>
              <a:spcAft>
                <a:spcPts val="600"/>
              </a:spcAft>
              <a:buFont typeface="Wingdings" panose="05000000000000000000" pitchFamily="2" charset="2"/>
              <a:buChar char="§"/>
            </a:pPr>
            <a:r>
              <a:rPr lang="en-US" sz="2000" dirty="0">
                <a:latin typeface="+mj-lt"/>
              </a:rPr>
              <a:t>De paal </a:t>
            </a:r>
            <a:r>
              <a:rPr lang="en-US" sz="2000" dirty="0" err="1">
                <a:latin typeface="+mj-lt"/>
              </a:rPr>
              <a:t>kan</a:t>
            </a:r>
            <a:r>
              <a:rPr lang="en-US" sz="2000" dirty="0">
                <a:latin typeface="+mj-lt"/>
              </a:rPr>
              <a:t> </a:t>
            </a:r>
            <a:r>
              <a:rPr lang="en-US" sz="2000" dirty="0" err="1">
                <a:latin typeface="+mj-lt"/>
              </a:rPr>
              <a:t>huishoudelijk</a:t>
            </a:r>
            <a:r>
              <a:rPr lang="en-US" sz="2000" dirty="0">
                <a:latin typeface="+mj-lt"/>
              </a:rPr>
              <a:t> </a:t>
            </a:r>
            <a:r>
              <a:rPr lang="en-US" sz="2000" dirty="0" err="1">
                <a:latin typeface="+mj-lt"/>
              </a:rPr>
              <a:t>gereinigd</a:t>
            </a:r>
            <a:r>
              <a:rPr lang="en-US" sz="2000" dirty="0">
                <a:latin typeface="+mj-lt"/>
              </a:rPr>
              <a:t> </a:t>
            </a:r>
            <a:r>
              <a:rPr lang="en-US" sz="2000" dirty="0" err="1">
                <a:latin typeface="+mj-lt"/>
              </a:rPr>
              <a:t>worden</a:t>
            </a:r>
            <a:endParaRPr lang="en-US" sz="2000" dirty="0">
              <a:latin typeface="+mj-lt"/>
            </a:endParaRPr>
          </a:p>
          <a:p>
            <a:pPr marL="400050" indent="-285750">
              <a:lnSpc>
                <a:spcPct val="90000"/>
              </a:lnSpc>
              <a:spcAft>
                <a:spcPts val="600"/>
              </a:spcAft>
              <a:buFont typeface="Wingdings" panose="05000000000000000000" pitchFamily="2" charset="2"/>
              <a:buChar char="§"/>
            </a:pPr>
            <a:r>
              <a:rPr lang="en-US" sz="2000" dirty="0">
                <a:latin typeface="+mj-lt"/>
              </a:rPr>
              <a:t> (met </a:t>
            </a:r>
            <a:r>
              <a:rPr lang="en-US" sz="2000" dirty="0" err="1">
                <a:latin typeface="+mj-lt"/>
              </a:rPr>
              <a:t>microvezel</a:t>
            </a:r>
            <a:r>
              <a:rPr lang="en-US" sz="2000" dirty="0">
                <a:latin typeface="+mj-lt"/>
              </a:rPr>
              <a:t> of met </a:t>
            </a:r>
            <a:r>
              <a:rPr lang="en-US" sz="2000" dirty="0" err="1">
                <a:latin typeface="+mj-lt"/>
              </a:rPr>
              <a:t>een</a:t>
            </a:r>
            <a:r>
              <a:rPr lang="en-US" sz="2000" dirty="0">
                <a:latin typeface="+mj-lt"/>
              </a:rPr>
              <a:t> </a:t>
            </a:r>
            <a:r>
              <a:rPr lang="en-US" sz="2000" dirty="0" err="1">
                <a:latin typeface="+mj-lt"/>
              </a:rPr>
              <a:t>sopje</a:t>
            </a:r>
            <a:r>
              <a:rPr lang="en-US" sz="2000" dirty="0">
                <a:latin typeface="+mj-lt"/>
              </a:rPr>
              <a:t>)</a:t>
            </a:r>
          </a:p>
          <a:p>
            <a:pPr marL="400050" indent="-285750">
              <a:lnSpc>
                <a:spcPct val="90000"/>
              </a:lnSpc>
              <a:spcAft>
                <a:spcPts val="600"/>
              </a:spcAft>
              <a:buFont typeface="Wingdings" panose="05000000000000000000" pitchFamily="2" charset="2"/>
              <a:buChar char="§"/>
            </a:pPr>
            <a:r>
              <a:rPr lang="en-US" sz="2000" dirty="0" err="1">
                <a:latin typeface="+mj-lt"/>
              </a:rPr>
              <a:t>I.p.v</a:t>
            </a:r>
            <a:r>
              <a:rPr lang="en-US" sz="2000" dirty="0">
                <a:latin typeface="+mj-lt"/>
              </a:rPr>
              <a:t>. de paal </a:t>
            </a:r>
            <a:r>
              <a:rPr lang="en-US" sz="2000" dirty="0" err="1">
                <a:latin typeface="+mj-lt"/>
              </a:rPr>
              <a:t>kan</a:t>
            </a:r>
            <a:r>
              <a:rPr lang="en-US" sz="2000" dirty="0">
                <a:latin typeface="+mj-lt"/>
              </a:rPr>
              <a:t> de arm van de </a:t>
            </a:r>
            <a:r>
              <a:rPr lang="en-US" sz="2000" dirty="0" err="1">
                <a:latin typeface="+mj-lt"/>
              </a:rPr>
              <a:t>cliënt</a:t>
            </a:r>
            <a:r>
              <a:rPr lang="en-US" sz="2000" dirty="0">
                <a:latin typeface="+mj-lt"/>
              </a:rPr>
              <a:t> </a:t>
            </a:r>
            <a:r>
              <a:rPr lang="en-US" sz="2000" dirty="0" err="1">
                <a:latin typeface="+mj-lt"/>
              </a:rPr>
              <a:t>ook</a:t>
            </a:r>
            <a:r>
              <a:rPr lang="en-US" sz="2000" dirty="0">
                <a:latin typeface="+mj-lt"/>
              </a:rPr>
              <a:t> </a:t>
            </a:r>
            <a:r>
              <a:rPr lang="en-US" sz="2000" dirty="0" err="1">
                <a:latin typeface="+mj-lt"/>
              </a:rPr>
              <a:t>gebruikt</a:t>
            </a:r>
            <a:r>
              <a:rPr lang="en-US" sz="2000" dirty="0">
                <a:latin typeface="+mj-lt"/>
              </a:rPr>
              <a:t> </a:t>
            </a:r>
            <a:r>
              <a:rPr lang="en-US" sz="2000" dirty="0" err="1">
                <a:latin typeface="+mj-lt"/>
              </a:rPr>
              <a:t>worden</a:t>
            </a:r>
            <a:r>
              <a:rPr lang="en-US" sz="2000" dirty="0">
                <a:latin typeface="+mj-lt"/>
              </a:rPr>
              <a:t>.</a:t>
            </a:r>
          </a:p>
          <a:p>
            <a:pPr indent="-228600">
              <a:lnSpc>
                <a:spcPct val="90000"/>
              </a:lnSpc>
              <a:spcAft>
                <a:spcPts val="600"/>
              </a:spcAft>
              <a:buFont typeface="Arial" panose="020B0604020202020204" pitchFamily="34" charset="0"/>
              <a:buChar char="•"/>
            </a:pPr>
            <a:endParaRPr lang="en-US" sz="1700" dirty="0"/>
          </a:p>
          <a:p>
            <a:pPr indent="-228600">
              <a:lnSpc>
                <a:spcPct val="90000"/>
              </a:lnSpc>
              <a:spcAft>
                <a:spcPts val="600"/>
              </a:spcAft>
              <a:buFont typeface="Arial" panose="020B0604020202020204" pitchFamily="34" charset="0"/>
              <a:buChar char="•"/>
            </a:pPr>
            <a:endParaRPr lang="en-US" sz="1700" dirty="0"/>
          </a:p>
        </p:txBody>
      </p:sp>
      <p:sp>
        <p:nvSpPr>
          <p:cNvPr id="14" name="Rectangle 13">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9144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28950" y="6400799"/>
            <a:ext cx="611504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03383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3" name="Rectangle 72">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title"/>
          </p:nvPr>
        </p:nvSpPr>
        <p:spPr>
          <a:xfrm>
            <a:off x="852297" y="502020"/>
            <a:ext cx="5091303" cy="1642970"/>
          </a:xfrm>
        </p:spPr>
        <p:txBody>
          <a:bodyPr vert="horz" lIns="91440" tIns="45720" rIns="91440" bIns="45720" rtlCol="0" anchor="b">
            <a:noAutofit/>
          </a:bodyPr>
          <a:lstStyle/>
          <a:p>
            <a:r>
              <a:rPr lang="en-US" sz="4000" b="1" kern="1200" dirty="0" err="1">
                <a:solidFill>
                  <a:schemeClr val="tx1"/>
                </a:solidFill>
                <a:latin typeface="+mj-lt"/>
                <a:ea typeface="+mj-ea"/>
                <a:cs typeface="+mj-cs"/>
              </a:rPr>
              <a:t>Mobiele</a:t>
            </a:r>
            <a:r>
              <a:rPr lang="en-US" sz="4000" b="1" kern="1200" dirty="0">
                <a:solidFill>
                  <a:schemeClr val="tx1"/>
                </a:solidFill>
                <a:latin typeface="+mj-lt"/>
                <a:ea typeface="+mj-ea"/>
                <a:cs typeface="+mj-cs"/>
              </a:rPr>
              <a:t> </a:t>
            </a:r>
            <a:r>
              <a:rPr lang="en-US" sz="4000" b="1" kern="1200" dirty="0" err="1">
                <a:solidFill>
                  <a:schemeClr val="tx1"/>
                </a:solidFill>
                <a:latin typeface="+mj-lt"/>
                <a:ea typeface="+mj-ea"/>
                <a:cs typeface="+mj-cs"/>
              </a:rPr>
              <a:t>communicatie</a:t>
            </a:r>
            <a:r>
              <a:rPr lang="en-US" sz="4000" b="1" kern="1200" dirty="0">
                <a:solidFill>
                  <a:schemeClr val="tx1"/>
                </a:solidFill>
                <a:latin typeface="+mj-lt"/>
                <a:ea typeface="+mj-ea"/>
                <a:cs typeface="+mj-cs"/>
              </a:rPr>
              <a:t> </a:t>
            </a:r>
            <a:r>
              <a:rPr lang="en-US" sz="4000" b="1" kern="1200" dirty="0" err="1">
                <a:solidFill>
                  <a:schemeClr val="tx1"/>
                </a:solidFill>
                <a:latin typeface="+mj-lt"/>
                <a:ea typeface="+mj-ea"/>
                <a:cs typeface="+mj-cs"/>
              </a:rPr>
              <a:t>apparatuur</a:t>
            </a:r>
            <a:endParaRPr lang="en-US" sz="4000" b="1" kern="1200" dirty="0">
              <a:solidFill>
                <a:schemeClr val="tx1"/>
              </a:solidFill>
              <a:latin typeface="+mj-lt"/>
              <a:ea typeface="+mj-ea"/>
              <a:cs typeface="+mj-cs"/>
            </a:endParaRPr>
          </a:p>
        </p:txBody>
      </p:sp>
      <p:sp>
        <p:nvSpPr>
          <p:cNvPr id="3" name="Tekstvak 2">
            <a:extLst>
              <a:ext uri="{FF2B5EF4-FFF2-40B4-BE49-F238E27FC236}">
                <a16:creationId xmlns:a16="http://schemas.microsoft.com/office/drawing/2014/main" id="{501312B8-80F7-4520-9E07-B239A22C1BC1}"/>
              </a:ext>
            </a:extLst>
          </p:cNvPr>
          <p:cNvSpPr txBox="1"/>
          <p:nvPr/>
        </p:nvSpPr>
        <p:spPr>
          <a:xfrm>
            <a:off x="413631" y="2360174"/>
            <a:ext cx="4296238" cy="3535083"/>
          </a:xfrm>
          <a:prstGeom prst="rect">
            <a:avLst/>
          </a:prstGeom>
        </p:spPr>
        <p:txBody>
          <a:bodyPr vert="horz" lIns="91440" tIns="45720" rIns="91440" bIns="45720" rtlCol="0" anchor="t">
            <a:noAutofit/>
          </a:bodyPr>
          <a:lstStyle/>
          <a:p>
            <a:pPr marL="285750" indent="-228600">
              <a:lnSpc>
                <a:spcPct val="90000"/>
              </a:lnSpc>
              <a:spcAft>
                <a:spcPts val="600"/>
              </a:spcAft>
              <a:buFont typeface="Arial" panose="020B0604020202020204" pitchFamily="34" charset="0"/>
              <a:buChar char="•"/>
            </a:pPr>
            <a:r>
              <a:rPr lang="en-US" sz="2000" dirty="0" err="1">
                <a:latin typeface="Calibri Light" panose="020F0302020204030204" pitchFamily="34" charset="0"/>
                <a:cs typeface="Calibri Light" panose="020F0302020204030204" pitchFamily="34" charset="0"/>
              </a:rPr>
              <a:t>Gebruik</a:t>
            </a:r>
            <a:r>
              <a:rPr lang="en-US" sz="2000" dirty="0">
                <a:latin typeface="Calibri Light" panose="020F0302020204030204" pitchFamily="34" charset="0"/>
                <a:cs typeface="Calibri Light" panose="020F0302020204030204" pitchFamily="34" charset="0"/>
              </a:rPr>
              <a:t> </a:t>
            </a:r>
            <a:r>
              <a:rPr lang="en-US" sz="2000" dirty="0" err="1">
                <a:latin typeface="Calibri Light" panose="020F0302020204030204" pitchFamily="34" charset="0"/>
                <a:cs typeface="Calibri Light" panose="020F0302020204030204" pitchFamily="34" charset="0"/>
              </a:rPr>
              <a:t>geen</a:t>
            </a:r>
            <a:r>
              <a:rPr lang="en-US" sz="2000" dirty="0">
                <a:latin typeface="Calibri Light" panose="020F0302020204030204" pitchFamily="34" charset="0"/>
                <a:cs typeface="Calibri Light" panose="020F0302020204030204" pitchFamily="34" charset="0"/>
              </a:rPr>
              <a:t> </a:t>
            </a:r>
            <a:r>
              <a:rPr lang="en-US" sz="2000" dirty="0" err="1">
                <a:latin typeface="Calibri Light" panose="020F0302020204030204" pitchFamily="34" charset="0"/>
                <a:cs typeface="Calibri Light" panose="020F0302020204030204" pitchFamily="34" charset="0"/>
              </a:rPr>
              <a:t>mobiele</a:t>
            </a:r>
            <a:r>
              <a:rPr lang="en-US" sz="2000" dirty="0">
                <a:latin typeface="Calibri Light" panose="020F0302020204030204" pitchFamily="34" charset="0"/>
                <a:cs typeface="Calibri Light" panose="020F0302020204030204" pitchFamily="34" charset="0"/>
              </a:rPr>
              <a:t> device </a:t>
            </a:r>
            <a:r>
              <a:rPr lang="en-US" sz="2000" dirty="0" err="1">
                <a:latin typeface="Calibri Light" panose="020F0302020204030204" pitchFamily="34" charset="0"/>
                <a:cs typeface="Calibri Light" panose="020F0302020204030204" pitchFamily="34" charset="0"/>
              </a:rPr>
              <a:t>tijdens</a:t>
            </a:r>
            <a:r>
              <a:rPr lang="en-US" sz="2000" dirty="0">
                <a:latin typeface="Calibri Light" panose="020F0302020204030204" pitchFamily="34" charset="0"/>
                <a:cs typeface="Calibri Light" panose="020F0302020204030204" pitchFamily="34" charset="0"/>
              </a:rPr>
              <a:t> de </a:t>
            </a:r>
            <a:r>
              <a:rPr lang="en-US" sz="2000" dirty="0" err="1">
                <a:latin typeface="Calibri Light" panose="020F0302020204030204" pitchFamily="34" charset="0"/>
                <a:cs typeface="Calibri Light" panose="020F0302020204030204" pitchFamily="34" charset="0"/>
              </a:rPr>
              <a:t>zorg</a:t>
            </a:r>
            <a:r>
              <a:rPr lang="en-US" sz="2000" dirty="0">
                <a:latin typeface="Calibri Light" panose="020F0302020204030204" pitchFamily="34" charset="0"/>
                <a:cs typeface="Calibri Light" panose="020F0302020204030204" pitchFamily="34" charset="0"/>
              </a:rPr>
              <a:t>, </a:t>
            </a:r>
            <a:r>
              <a:rPr lang="en-US" sz="2000" dirty="0" err="1">
                <a:latin typeface="Calibri Light" panose="020F0302020204030204" pitchFamily="34" charset="0"/>
                <a:cs typeface="Calibri Light" panose="020F0302020204030204" pitchFamily="34" charset="0"/>
              </a:rPr>
              <a:t>tenzij</a:t>
            </a:r>
            <a:r>
              <a:rPr lang="en-US" sz="2000" dirty="0">
                <a:latin typeface="Calibri Light" panose="020F0302020204030204" pitchFamily="34" charset="0"/>
                <a:cs typeface="Calibri Light" panose="020F0302020204030204" pitchFamily="34" charset="0"/>
              </a:rPr>
              <a:t> </a:t>
            </a:r>
            <a:r>
              <a:rPr lang="en-US" sz="2000" dirty="0" err="1">
                <a:latin typeface="Calibri Light" panose="020F0302020204030204" pitchFamily="34" charset="0"/>
                <a:cs typeface="Calibri Light" panose="020F0302020204030204" pitchFamily="34" charset="0"/>
              </a:rPr>
              <a:t>strikt</a:t>
            </a:r>
            <a:r>
              <a:rPr lang="en-US" sz="2000" dirty="0">
                <a:latin typeface="Calibri Light" panose="020F0302020204030204" pitchFamily="34" charset="0"/>
                <a:cs typeface="Calibri Light" panose="020F0302020204030204" pitchFamily="34" charset="0"/>
              </a:rPr>
              <a:t> </a:t>
            </a:r>
            <a:r>
              <a:rPr lang="en-US" sz="2000" dirty="0" err="1">
                <a:latin typeface="Calibri Light" panose="020F0302020204030204" pitchFamily="34" charset="0"/>
                <a:cs typeface="Calibri Light" panose="020F0302020204030204" pitchFamily="34" charset="0"/>
              </a:rPr>
              <a:t>noodzakelijk</a:t>
            </a:r>
            <a:endParaRPr lang="en-US" sz="2000" dirty="0">
              <a:latin typeface="Calibri Light" panose="020F0302020204030204" pitchFamily="34" charset="0"/>
              <a:cs typeface="Calibri Light" panose="020F0302020204030204" pitchFamily="34" charset="0"/>
            </a:endParaRPr>
          </a:p>
          <a:p>
            <a:pPr marL="285750" indent="-228600">
              <a:lnSpc>
                <a:spcPct val="90000"/>
              </a:lnSpc>
              <a:spcAft>
                <a:spcPts val="600"/>
              </a:spcAft>
              <a:buFont typeface="Arial" panose="020B0604020202020204" pitchFamily="34" charset="0"/>
              <a:buChar char="•"/>
            </a:pPr>
            <a:r>
              <a:rPr lang="en-US" sz="2000" dirty="0" err="1">
                <a:latin typeface="Calibri Light" panose="020F0302020204030204" pitchFamily="34" charset="0"/>
                <a:cs typeface="Calibri Light" panose="020F0302020204030204" pitchFamily="34" charset="0"/>
              </a:rPr>
              <a:t>Raak</a:t>
            </a:r>
            <a:r>
              <a:rPr lang="en-US" sz="2000" dirty="0">
                <a:latin typeface="Calibri Light" panose="020F0302020204030204" pitchFamily="34" charset="0"/>
                <a:cs typeface="Calibri Light" panose="020F0302020204030204" pitchFamily="34" charset="0"/>
              </a:rPr>
              <a:t> </a:t>
            </a:r>
            <a:r>
              <a:rPr lang="en-US" sz="2000" dirty="0" err="1">
                <a:latin typeface="Calibri Light" panose="020F0302020204030204" pitchFamily="34" charset="0"/>
                <a:cs typeface="Calibri Light" panose="020F0302020204030204" pitchFamily="34" charset="0"/>
              </a:rPr>
              <a:t>alleen</a:t>
            </a:r>
            <a:r>
              <a:rPr lang="en-US" sz="2000" dirty="0">
                <a:latin typeface="Calibri Light" panose="020F0302020204030204" pitchFamily="34" charset="0"/>
                <a:cs typeface="Calibri Light" panose="020F0302020204030204" pitchFamily="34" charset="0"/>
              </a:rPr>
              <a:t> </a:t>
            </a:r>
            <a:r>
              <a:rPr lang="en-US" sz="2000" dirty="0" err="1">
                <a:latin typeface="Calibri Light" panose="020F0302020204030204" pitchFamily="34" charset="0"/>
                <a:cs typeface="Calibri Light" panose="020F0302020204030204" pitchFamily="34" charset="0"/>
              </a:rPr>
              <a:t>aan</a:t>
            </a:r>
            <a:r>
              <a:rPr lang="en-US" sz="2000" dirty="0">
                <a:latin typeface="Calibri Light" panose="020F0302020204030204" pitchFamily="34" charset="0"/>
                <a:cs typeface="Calibri Light" panose="020F0302020204030204" pitchFamily="34" charset="0"/>
              </a:rPr>
              <a:t> met </a:t>
            </a:r>
            <a:r>
              <a:rPr lang="en-US" sz="2000" dirty="0" err="1">
                <a:latin typeface="Calibri Light" panose="020F0302020204030204" pitchFamily="34" charset="0"/>
                <a:cs typeface="Calibri Light" panose="020F0302020204030204" pitchFamily="34" charset="0"/>
              </a:rPr>
              <a:t>schone</a:t>
            </a:r>
            <a:r>
              <a:rPr lang="en-US" sz="2000" dirty="0">
                <a:latin typeface="Calibri Light" panose="020F0302020204030204" pitchFamily="34" charset="0"/>
                <a:cs typeface="Calibri Light" panose="020F0302020204030204" pitchFamily="34" charset="0"/>
              </a:rPr>
              <a:t> </a:t>
            </a:r>
            <a:r>
              <a:rPr lang="en-US" sz="2000" dirty="0" err="1">
                <a:latin typeface="Calibri Light" panose="020F0302020204030204" pitchFamily="34" charset="0"/>
                <a:cs typeface="Calibri Light" panose="020F0302020204030204" pitchFamily="34" charset="0"/>
              </a:rPr>
              <a:t>handen</a:t>
            </a:r>
            <a:endParaRPr lang="en-US" sz="2000" dirty="0">
              <a:latin typeface="Calibri Light" panose="020F0302020204030204" pitchFamily="34" charset="0"/>
              <a:cs typeface="Calibri Light" panose="020F0302020204030204" pitchFamily="34" charset="0"/>
            </a:endParaRPr>
          </a:p>
          <a:p>
            <a:pPr marL="285750" indent="-228600">
              <a:lnSpc>
                <a:spcPct val="90000"/>
              </a:lnSpc>
              <a:spcAft>
                <a:spcPts val="600"/>
              </a:spcAft>
              <a:buFont typeface="Arial" panose="020B0604020202020204" pitchFamily="34" charset="0"/>
              <a:buChar char="•"/>
            </a:pPr>
            <a:r>
              <a:rPr lang="en-US" sz="2000" dirty="0" err="1">
                <a:latin typeface="Calibri Light" panose="020F0302020204030204" pitchFamily="34" charset="0"/>
                <a:cs typeface="Calibri Light" panose="020F0302020204030204" pitchFamily="34" charset="0"/>
              </a:rPr>
              <a:t>Reinig</a:t>
            </a:r>
            <a:r>
              <a:rPr lang="en-US" sz="2000" dirty="0">
                <a:latin typeface="Calibri Light" panose="020F0302020204030204" pitchFamily="34" charset="0"/>
                <a:cs typeface="Calibri Light" panose="020F0302020204030204" pitchFamily="34" charset="0"/>
              </a:rPr>
              <a:t> </a:t>
            </a:r>
            <a:r>
              <a:rPr lang="en-US" sz="2000" dirty="0" err="1">
                <a:latin typeface="Calibri Light" panose="020F0302020204030204" pitchFamily="34" charset="0"/>
                <a:cs typeface="Calibri Light" panose="020F0302020204030204" pitchFamily="34" charset="0"/>
              </a:rPr>
              <a:t>regelmatig</a:t>
            </a:r>
            <a:r>
              <a:rPr lang="en-US" sz="2000" dirty="0">
                <a:latin typeface="Calibri Light" panose="020F0302020204030204" pitchFamily="34" charset="0"/>
                <a:cs typeface="Calibri Light" panose="020F0302020204030204" pitchFamily="34" charset="0"/>
              </a:rPr>
              <a:t> of </a:t>
            </a:r>
            <a:r>
              <a:rPr lang="en-US" sz="2000" dirty="0" err="1">
                <a:latin typeface="Calibri Light" panose="020F0302020204030204" pitchFamily="34" charset="0"/>
                <a:cs typeface="Calibri Light" panose="020F0302020204030204" pitchFamily="34" charset="0"/>
              </a:rPr>
              <a:t>indien</a:t>
            </a:r>
            <a:r>
              <a:rPr lang="en-US" sz="2000" dirty="0">
                <a:latin typeface="Calibri Light" panose="020F0302020204030204" pitchFamily="34" charset="0"/>
                <a:cs typeface="Calibri Light" panose="020F0302020204030204" pitchFamily="34" charset="0"/>
              </a:rPr>
              <a:t> </a:t>
            </a:r>
            <a:r>
              <a:rPr lang="en-US" sz="2000" dirty="0" err="1">
                <a:latin typeface="Calibri Light" panose="020F0302020204030204" pitchFamily="34" charset="0"/>
                <a:cs typeface="Calibri Light" panose="020F0302020204030204" pitchFamily="34" charset="0"/>
              </a:rPr>
              <a:t>toch</a:t>
            </a:r>
            <a:r>
              <a:rPr lang="en-US" sz="2000" dirty="0">
                <a:latin typeface="Calibri Light" panose="020F0302020204030204" pitchFamily="34" charset="0"/>
                <a:cs typeface="Calibri Light" panose="020F0302020204030204" pitchFamily="34" charset="0"/>
              </a:rPr>
              <a:t> </a:t>
            </a:r>
            <a:r>
              <a:rPr lang="en-US" sz="2000" dirty="0" err="1">
                <a:latin typeface="Calibri Light" panose="020F0302020204030204" pitchFamily="34" charset="0"/>
                <a:cs typeface="Calibri Light" panose="020F0302020204030204" pitchFamily="34" charset="0"/>
              </a:rPr>
              <a:t>gebruikt</a:t>
            </a:r>
            <a:r>
              <a:rPr lang="en-US" sz="2000" dirty="0">
                <a:latin typeface="Calibri Light" panose="020F0302020204030204" pitchFamily="34" charset="0"/>
                <a:cs typeface="Calibri Light" panose="020F0302020204030204" pitchFamily="34" charset="0"/>
              </a:rPr>
              <a:t> </a:t>
            </a:r>
            <a:r>
              <a:rPr lang="en-US" sz="2000" dirty="0" err="1">
                <a:latin typeface="Calibri Light" panose="020F0302020204030204" pitchFamily="34" charset="0"/>
                <a:cs typeface="Calibri Light" panose="020F0302020204030204" pitchFamily="34" charset="0"/>
              </a:rPr>
              <a:t>tijdens</a:t>
            </a:r>
            <a:r>
              <a:rPr lang="en-US" sz="2000" dirty="0">
                <a:latin typeface="Calibri Light" panose="020F0302020204030204" pitchFamily="34" charset="0"/>
                <a:cs typeface="Calibri Light" panose="020F0302020204030204" pitchFamily="34" charset="0"/>
              </a:rPr>
              <a:t> </a:t>
            </a:r>
            <a:r>
              <a:rPr lang="en-US" sz="2000" dirty="0" err="1">
                <a:latin typeface="Calibri Light" panose="020F0302020204030204" pitchFamily="34" charset="0"/>
                <a:cs typeface="Calibri Light" panose="020F0302020204030204" pitchFamily="34" charset="0"/>
              </a:rPr>
              <a:t>zorg</a:t>
            </a:r>
            <a:endParaRPr lang="en-US" sz="2000" dirty="0">
              <a:latin typeface="Calibri Light" panose="020F0302020204030204" pitchFamily="34" charset="0"/>
              <a:cs typeface="Calibri Light" panose="020F0302020204030204" pitchFamily="34" charset="0"/>
            </a:endParaRPr>
          </a:p>
          <a:p>
            <a:pPr marL="285750" indent="-228600">
              <a:lnSpc>
                <a:spcPct val="90000"/>
              </a:lnSpc>
              <a:spcAft>
                <a:spcPts val="600"/>
              </a:spcAft>
              <a:buFont typeface="Arial" panose="020B0604020202020204" pitchFamily="34" charset="0"/>
              <a:buChar char="•"/>
            </a:pPr>
            <a:r>
              <a:rPr lang="en-US" sz="2000" dirty="0" err="1">
                <a:latin typeface="Calibri Light" panose="020F0302020204030204" pitchFamily="34" charset="0"/>
                <a:cs typeface="Calibri Light" panose="020F0302020204030204" pitchFamily="34" charset="0"/>
              </a:rPr>
              <a:t>Gebruik</a:t>
            </a:r>
            <a:r>
              <a:rPr lang="en-US" sz="2000" dirty="0">
                <a:latin typeface="Calibri Light" panose="020F0302020204030204" pitchFamily="34" charset="0"/>
                <a:cs typeface="Calibri Light" panose="020F0302020204030204" pitchFamily="34" charset="0"/>
              </a:rPr>
              <a:t> </a:t>
            </a:r>
            <a:r>
              <a:rPr lang="en-US" sz="2000" dirty="0" err="1">
                <a:latin typeface="Calibri Light" panose="020F0302020204030204" pitchFamily="34" charset="0"/>
                <a:cs typeface="Calibri Light" panose="020F0302020204030204" pitchFamily="34" charset="0"/>
              </a:rPr>
              <a:t>voor</a:t>
            </a:r>
            <a:r>
              <a:rPr lang="en-US" sz="2000" dirty="0">
                <a:latin typeface="Calibri Light" panose="020F0302020204030204" pitchFamily="34" charset="0"/>
                <a:cs typeface="Calibri Light" panose="020F0302020204030204" pitchFamily="34" charset="0"/>
              </a:rPr>
              <a:t> de </a:t>
            </a:r>
            <a:r>
              <a:rPr lang="en-US" sz="2000" dirty="0" err="1">
                <a:latin typeface="Calibri Light" panose="020F0302020204030204" pitchFamily="34" charset="0"/>
                <a:cs typeface="Calibri Light" panose="020F0302020204030204" pitchFamily="34" charset="0"/>
              </a:rPr>
              <a:t>reiniging</a:t>
            </a:r>
            <a:r>
              <a:rPr lang="en-US" sz="2000" dirty="0">
                <a:latin typeface="Calibri Light" panose="020F0302020204030204" pitchFamily="34" charset="0"/>
                <a:cs typeface="Calibri Light" panose="020F0302020204030204" pitchFamily="34" charset="0"/>
              </a:rPr>
              <a:t> </a:t>
            </a:r>
            <a:r>
              <a:rPr lang="en-US" sz="2000" dirty="0" err="1">
                <a:latin typeface="Calibri Light" panose="020F0302020204030204" pitchFamily="34" charset="0"/>
                <a:cs typeface="Calibri Light" panose="020F0302020204030204" pitchFamily="34" charset="0"/>
              </a:rPr>
              <a:t>een</a:t>
            </a:r>
            <a:r>
              <a:rPr lang="en-US" sz="2000" dirty="0">
                <a:latin typeface="Calibri Light" panose="020F0302020204030204" pitchFamily="34" charset="0"/>
                <a:cs typeface="Calibri Light" panose="020F0302020204030204" pitchFamily="34" charset="0"/>
              </a:rPr>
              <a:t> disposable </a:t>
            </a:r>
            <a:r>
              <a:rPr lang="en-US" sz="2000" dirty="0" err="1">
                <a:latin typeface="Calibri Light" panose="020F0302020204030204" pitchFamily="34" charset="0"/>
                <a:cs typeface="Calibri Light" panose="020F0302020204030204" pitchFamily="34" charset="0"/>
              </a:rPr>
              <a:t>doek</a:t>
            </a:r>
            <a:r>
              <a:rPr lang="en-US" sz="2000" dirty="0">
                <a:latin typeface="Calibri Light" panose="020F0302020204030204" pitchFamily="34" charset="0"/>
                <a:cs typeface="Calibri Light" panose="020F0302020204030204" pitchFamily="34" charset="0"/>
              </a:rPr>
              <a:t> of </a:t>
            </a:r>
            <a:r>
              <a:rPr lang="en-US" sz="2000" dirty="0" err="1">
                <a:latin typeface="Calibri Light" panose="020F0302020204030204" pitchFamily="34" charset="0"/>
                <a:cs typeface="Calibri Light" panose="020F0302020204030204" pitchFamily="34" charset="0"/>
              </a:rPr>
              <a:t>microvezeldoek</a:t>
            </a:r>
            <a:endParaRPr lang="en-US" sz="2000" dirty="0">
              <a:latin typeface="Calibri Light" panose="020F0302020204030204" pitchFamily="34" charset="0"/>
              <a:cs typeface="Calibri Light" panose="020F0302020204030204" pitchFamily="34" charset="0"/>
            </a:endParaRPr>
          </a:p>
          <a:p>
            <a:pPr marL="285750" indent="-228600">
              <a:lnSpc>
                <a:spcPct val="90000"/>
              </a:lnSpc>
              <a:spcAft>
                <a:spcPts val="6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Pas op met </a:t>
            </a:r>
            <a:r>
              <a:rPr lang="en-US" sz="2000" dirty="0" err="1">
                <a:latin typeface="Calibri Light" panose="020F0302020204030204" pitchFamily="34" charset="0"/>
                <a:cs typeface="Calibri Light" panose="020F0302020204030204" pitchFamily="34" charset="0"/>
              </a:rPr>
              <a:t>desinfecterende</a:t>
            </a:r>
            <a:r>
              <a:rPr lang="en-US" sz="2000" dirty="0">
                <a:latin typeface="Calibri Light" panose="020F0302020204030204" pitchFamily="34" charset="0"/>
                <a:cs typeface="Calibri Light" panose="020F0302020204030204" pitchFamily="34" charset="0"/>
              </a:rPr>
              <a:t> </a:t>
            </a:r>
            <a:r>
              <a:rPr lang="en-US" sz="2000" dirty="0" err="1">
                <a:latin typeface="Calibri Light" panose="020F0302020204030204" pitchFamily="34" charset="0"/>
                <a:cs typeface="Calibri Light" panose="020F0302020204030204" pitchFamily="34" charset="0"/>
              </a:rPr>
              <a:t>middelen</a:t>
            </a:r>
            <a:r>
              <a:rPr lang="en-US" sz="2000" dirty="0">
                <a:latin typeface="Calibri Light" panose="020F0302020204030204" pitchFamily="34" charset="0"/>
                <a:cs typeface="Calibri Light" panose="020F0302020204030204" pitchFamily="34" charset="0"/>
              </a:rPr>
              <a:t>!! </a:t>
            </a:r>
          </a:p>
        </p:txBody>
      </p:sp>
      <p:sp>
        <p:nvSpPr>
          <p:cNvPr id="84" name="Rectangle 74">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5"/>
            <a:ext cx="306939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76">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2"/>
            <a:ext cx="306939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78">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22"/>
            <a:ext cx="3051501"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Rectangle 80">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10"/>
            <a:ext cx="2708601"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Afbeelding 8">
            <a:extLst>
              <a:ext uri="{FF2B5EF4-FFF2-40B4-BE49-F238E27FC236}">
                <a16:creationId xmlns:a16="http://schemas.microsoft.com/office/drawing/2014/main" id="{7E7149C3-01A2-3FFE-55EC-A21B142C0029}"/>
              </a:ext>
            </a:extLst>
          </p:cNvPr>
          <p:cNvPicPr>
            <a:picLocks noChangeAspect="1"/>
          </p:cNvPicPr>
          <p:nvPr/>
        </p:nvPicPr>
        <p:blipFill>
          <a:blip r:embed="rId3"/>
          <a:stretch>
            <a:fillRect/>
          </a:stretch>
        </p:blipFill>
        <p:spPr>
          <a:xfrm>
            <a:off x="4709869" y="2652110"/>
            <a:ext cx="4091231" cy="1861510"/>
          </a:xfrm>
          <a:prstGeom prst="rect">
            <a:avLst/>
          </a:prstGeom>
        </p:spPr>
      </p:pic>
    </p:spTree>
    <p:extLst>
      <p:ext uri="{BB962C8B-B14F-4D97-AF65-F5344CB8AC3E}">
        <p14:creationId xmlns:p14="http://schemas.microsoft.com/office/powerpoint/2010/main" val="19321806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3" name="Rectangle 1052">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title"/>
          </p:nvPr>
        </p:nvSpPr>
        <p:spPr>
          <a:xfrm>
            <a:off x="628650" y="365125"/>
            <a:ext cx="3938487" cy="1807305"/>
          </a:xfrm>
        </p:spPr>
        <p:txBody>
          <a:bodyPr>
            <a:normAutofit/>
          </a:bodyPr>
          <a:lstStyle/>
          <a:p>
            <a:r>
              <a:rPr lang="nl-NL" sz="4100" b="1"/>
              <a:t>Omgang met gebruikte materialen</a:t>
            </a:r>
          </a:p>
        </p:txBody>
      </p:sp>
      <p:sp>
        <p:nvSpPr>
          <p:cNvPr id="3" name="Tijdelijke aanduiding voor inhoud 2"/>
          <p:cNvSpPr>
            <a:spLocks noGrp="1"/>
          </p:cNvSpPr>
          <p:nvPr>
            <p:ph idx="1"/>
          </p:nvPr>
        </p:nvSpPr>
        <p:spPr>
          <a:xfrm>
            <a:off x="628650" y="2333297"/>
            <a:ext cx="3464715" cy="3843666"/>
          </a:xfrm>
        </p:spPr>
        <p:txBody>
          <a:bodyPr vert="horz" lIns="91440" tIns="45720" rIns="91440" bIns="45720" rtlCol="0">
            <a:normAutofit/>
          </a:bodyPr>
          <a:lstStyle/>
          <a:p>
            <a:r>
              <a:rPr lang="nl-NL" sz="1700">
                <a:latin typeface="+mj-lt"/>
              </a:rPr>
              <a:t>Doeken/ moppen, schuurpads en sponzen goed uitspoelen of in de was of weggooien (bij disposables).</a:t>
            </a:r>
          </a:p>
          <a:p>
            <a:r>
              <a:rPr lang="nl-NL" sz="1700">
                <a:latin typeface="+mj-lt"/>
              </a:rPr>
              <a:t>Gebruikte thee-, handdoeken wassen op 60 graden of 40 graden + strijken</a:t>
            </a:r>
          </a:p>
          <a:p>
            <a:r>
              <a:rPr lang="nl-NL" sz="1700">
                <a:latin typeface="+mj-lt"/>
              </a:rPr>
              <a:t>Laat alle materialen goed drogen</a:t>
            </a:r>
          </a:p>
          <a:p>
            <a:r>
              <a:rPr lang="nl-NL" sz="1700">
                <a:latin typeface="+mj-lt"/>
              </a:rPr>
              <a:t>Emmers schoonmaken en droog wegzetten.</a:t>
            </a:r>
          </a:p>
          <a:p>
            <a:r>
              <a:rPr lang="nl-NL" sz="1700">
                <a:latin typeface="+mj-lt"/>
              </a:rPr>
              <a:t>Mopstelen bij zichtbare verontreiniging reinigen.</a:t>
            </a:r>
          </a:p>
        </p:txBody>
      </p:sp>
      <p:pic>
        <p:nvPicPr>
          <p:cNvPr id="5" name="Afbeelding 4">
            <a:extLst>
              <a:ext uri="{FF2B5EF4-FFF2-40B4-BE49-F238E27FC236}">
                <a16:creationId xmlns:a16="http://schemas.microsoft.com/office/drawing/2014/main" id="{A663C4B6-A804-410F-9050-B8E2303FC6B0}"/>
              </a:ext>
            </a:extLst>
          </p:cNvPr>
          <p:cNvPicPr>
            <a:picLocks noChangeAspect="1"/>
          </p:cNvPicPr>
          <p:nvPr/>
        </p:nvPicPr>
        <p:blipFill rotWithShape="1">
          <a:blip r:embed="rId3"/>
          <a:srcRect l="21346" r="4449" b="-1"/>
          <a:stretch/>
        </p:blipFill>
        <p:spPr>
          <a:xfrm>
            <a:off x="4671911" y="10"/>
            <a:ext cx="4472089"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5088381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9143998"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
            <a:ext cx="9144000" cy="6402581"/>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12088DD-B1AD-40E0-8B86-1D87A2CCD9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140040" y="-1133192"/>
            <a:ext cx="6858001" cy="9124385"/>
          </a:xfrm>
          <a:prstGeom prst="rect">
            <a:avLst/>
          </a:prstGeom>
          <a:gradFill>
            <a:gsLst>
              <a:gs pos="13000">
                <a:schemeClr val="accent1">
                  <a:lumMod val="50000"/>
                  <a:alpha val="0"/>
                </a:schemeClr>
              </a:gs>
              <a:gs pos="99000">
                <a:srgbClr val="000000">
                  <a:alpha val="2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71072" y="0"/>
            <a:ext cx="4572001" cy="6858000"/>
          </a:xfrm>
          <a:prstGeom prst="rect">
            <a:avLst/>
          </a:prstGeom>
          <a:gradFill>
            <a:gsLst>
              <a:gs pos="13000">
                <a:schemeClr val="accent1">
                  <a:lumMod val="50000"/>
                  <a:alpha val="0"/>
                </a:schemeClr>
              </a:gs>
              <a:gs pos="99000">
                <a:schemeClr val="accent1">
                  <a:lumMod val="75000"/>
                  <a:alpha val="50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0C395952-4E26-45A2-8756-2ADFD6E53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3"/>
            <a:ext cx="9137153" cy="6871922"/>
          </a:xfrm>
          <a:prstGeom prst="rect">
            <a:avLst/>
          </a:prstGeom>
          <a:gradFill>
            <a:gsLst>
              <a:gs pos="13000">
                <a:srgbClr val="000000">
                  <a:alpha val="35000"/>
                </a:srgbClr>
              </a:gs>
              <a:gs pos="99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4734BADF-9461-4621-B112-2D7BABEA7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784" y="4049"/>
            <a:ext cx="7662432" cy="4729040"/>
          </a:xfrm>
          <a:custGeom>
            <a:avLst/>
            <a:gdLst>
              <a:gd name="connsiteX0" fmla="*/ 0 w 10216576"/>
              <a:gd name="connsiteY0" fmla="*/ 0 h 4729040"/>
              <a:gd name="connsiteX1" fmla="*/ 10216576 w 10216576"/>
              <a:gd name="connsiteY1" fmla="*/ 0 h 4729040"/>
              <a:gd name="connsiteX2" fmla="*/ 10210268 w 10216576"/>
              <a:gd name="connsiteY2" fmla="*/ 124944 h 4729040"/>
              <a:gd name="connsiteX3" fmla="*/ 5108288 w 10216576"/>
              <a:gd name="connsiteY3" fmla="*/ 4729040 h 4729040"/>
              <a:gd name="connsiteX4" fmla="*/ 6309 w 10216576"/>
              <a:gd name="connsiteY4" fmla="*/ 124944 h 472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576" h="4729040">
                <a:moveTo>
                  <a:pt x="0" y="0"/>
                </a:moveTo>
                <a:lnTo>
                  <a:pt x="10216576" y="0"/>
                </a:lnTo>
                <a:lnTo>
                  <a:pt x="10210268" y="124944"/>
                </a:lnTo>
                <a:cubicBezTo>
                  <a:pt x="9947637" y="2710997"/>
                  <a:pt x="7763635" y="4729040"/>
                  <a:pt x="5108288" y="4729040"/>
                </a:cubicBezTo>
                <a:cubicBezTo>
                  <a:pt x="2452942" y="4729040"/>
                  <a:pt x="268937" y="2710997"/>
                  <a:pt x="6309" y="124944"/>
                </a:cubicBezTo>
                <a:close/>
              </a:path>
            </a:pathLst>
          </a:custGeom>
          <a:gradFill>
            <a:gsLst>
              <a:gs pos="7000">
                <a:schemeClr val="accent1">
                  <a:lumMod val="50000"/>
                  <a:alpha val="4000"/>
                </a:schemeClr>
              </a:gs>
              <a:gs pos="99000">
                <a:schemeClr val="accent1">
                  <a:alpha val="24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8E5885FF-9891-401C-9C96-6451C04EC0F6}"/>
              </a:ext>
            </a:extLst>
          </p:cNvPr>
          <p:cNvSpPr>
            <a:spLocks noGrp="1"/>
          </p:cNvSpPr>
          <p:nvPr>
            <p:ph type="title"/>
          </p:nvPr>
        </p:nvSpPr>
        <p:spPr>
          <a:xfrm>
            <a:off x="1743303" y="1658806"/>
            <a:ext cx="6110785" cy="3081242"/>
          </a:xfrm>
        </p:spPr>
        <p:txBody>
          <a:bodyPr vert="horz" lIns="91440" tIns="45720" rIns="91440" bIns="45720" rtlCol="0" anchor="ctr">
            <a:normAutofit/>
          </a:bodyPr>
          <a:lstStyle/>
          <a:p>
            <a:pPr algn="ctr"/>
            <a:r>
              <a:rPr lang="en-US" sz="4200" b="1" kern="1200" dirty="0" err="1">
                <a:solidFill>
                  <a:srgbClr val="FFFFFF"/>
                </a:solidFill>
                <a:latin typeface="+mj-lt"/>
                <a:ea typeface="+mj-ea"/>
                <a:cs typeface="+mj-cs"/>
              </a:rPr>
              <a:t>Vragen</a:t>
            </a:r>
            <a:r>
              <a:rPr lang="en-US" sz="4200" b="1" kern="1200" dirty="0">
                <a:solidFill>
                  <a:srgbClr val="FFFFFF"/>
                </a:solidFill>
                <a:latin typeface="+mj-lt"/>
                <a:ea typeface="+mj-ea"/>
                <a:cs typeface="+mj-cs"/>
              </a:rPr>
              <a:t> ????</a:t>
            </a:r>
          </a:p>
        </p:txBody>
      </p:sp>
    </p:spTree>
    <p:extLst>
      <p:ext uri="{BB962C8B-B14F-4D97-AF65-F5344CB8AC3E}">
        <p14:creationId xmlns:p14="http://schemas.microsoft.com/office/powerpoint/2010/main" val="41179695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656" name="Rectangle 136">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57" name="Rectangle 138">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266402"/>
            <a:ext cx="9143997" cy="1590742"/>
          </a:xfrm>
          <a:prstGeom prst="rect">
            <a:avLst/>
          </a:prstGeom>
          <a:gradFill>
            <a:gsLst>
              <a:gs pos="0">
                <a:srgbClr val="000000"/>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140">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270175"/>
            <a:ext cx="9138997" cy="1590742"/>
          </a:xfrm>
          <a:prstGeom prst="rect">
            <a:avLst/>
          </a:prstGeom>
          <a:gradFill>
            <a:gsLst>
              <a:gs pos="0">
                <a:schemeClr val="accent1">
                  <a:alpha val="0"/>
                </a:schemeClr>
              </a:gs>
              <a:gs pos="100000">
                <a:schemeClr val="accent1">
                  <a:lumMod val="5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142">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5265546"/>
            <a:ext cx="3057523" cy="1590742"/>
          </a:xfrm>
          <a:prstGeom prst="rect">
            <a:avLst/>
          </a:prstGeom>
          <a:gradFill>
            <a:gsLst>
              <a:gs pos="0">
                <a:schemeClr val="accent1">
                  <a:lumMod val="50000"/>
                </a:schemeClr>
              </a:gs>
              <a:gs pos="100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0001" y="5263483"/>
            <a:ext cx="9143999" cy="1597433"/>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title"/>
          </p:nvPr>
        </p:nvSpPr>
        <p:spPr>
          <a:xfrm>
            <a:off x="1028699" y="5510253"/>
            <a:ext cx="7421963" cy="1033669"/>
          </a:xfrm>
        </p:spPr>
        <p:txBody>
          <a:bodyPr vert="horz" lIns="91440" tIns="45720" rIns="91440" bIns="45720" rtlCol="0">
            <a:normAutofit/>
          </a:bodyPr>
          <a:lstStyle/>
          <a:p>
            <a:r>
              <a:rPr lang="en-US" sz="3500" b="1" dirty="0">
                <a:solidFill>
                  <a:srgbClr val="FFFFFF"/>
                </a:solidFill>
              </a:rPr>
              <a:t>Desinfectie</a:t>
            </a:r>
          </a:p>
        </p:txBody>
      </p:sp>
      <p:pic>
        <p:nvPicPr>
          <p:cNvPr id="4" name="Afbeelding 3">
            <a:extLst>
              <a:ext uri="{FF2B5EF4-FFF2-40B4-BE49-F238E27FC236}">
                <a16:creationId xmlns:a16="http://schemas.microsoft.com/office/drawing/2014/main" id="{05634EBE-EA7F-42FD-82DD-88151AA4D0CF}"/>
              </a:ext>
            </a:extLst>
          </p:cNvPr>
          <p:cNvPicPr>
            <a:picLocks noChangeAspect="1"/>
          </p:cNvPicPr>
          <p:nvPr/>
        </p:nvPicPr>
        <p:blipFill rotWithShape="1">
          <a:blip r:embed="rId3"/>
          <a:srcRect t="13517" r="1" b="11834"/>
          <a:stretch/>
        </p:blipFill>
        <p:spPr>
          <a:xfrm>
            <a:off x="1455192" y="666542"/>
            <a:ext cx="6233615" cy="2687328"/>
          </a:xfrm>
          <a:prstGeom prst="rect">
            <a:avLst/>
          </a:prstGeom>
        </p:spPr>
      </p:pic>
      <p:sp>
        <p:nvSpPr>
          <p:cNvPr id="27650" name="AutoShape 2" descr="Afbeeldingsresultaat voor reiniging en desinfecti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27652" name="AutoShape 4" descr="Afbeeldingsresultaat voor reiniging en desinfecti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3" name="Tekstvak 2">
            <a:extLst>
              <a:ext uri="{FF2B5EF4-FFF2-40B4-BE49-F238E27FC236}">
                <a16:creationId xmlns:a16="http://schemas.microsoft.com/office/drawing/2014/main" id="{AA5182D3-03B6-69D5-013F-6A81DA75C339}"/>
              </a:ext>
            </a:extLst>
          </p:cNvPr>
          <p:cNvSpPr txBox="1"/>
          <p:nvPr/>
        </p:nvSpPr>
        <p:spPr>
          <a:xfrm>
            <a:off x="5790009" y="4459486"/>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2400" dirty="0">
                <a:cs typeface="Calibri"/>
              </a:rPr>
              <a:t>Belinda </a:t>
            </a:r>
            <a:r>
              <a:rPr lang="nl-NL" sz="2400" dirty="0" err="1">
                <a:cs typeface="Calibri"/>
              </a:rPr>
              <a:t>Biemold</a:t>
            </a:r>
            <a:endParaRPr lang="nl-NL" sz="2400" dirty="0">
              <a:cs typeface="Calibri"/>
            </a:endParaRPr>
          </a:p>
        </p:txBody>
      </p:sp>
    </p:spTree>
    <p:extLst>
      <p:ext uri="{BB962C8B-B14F-4D97-AF65-F5344CB8AC3E}">
        <p14:creationId xmlns:p14="http://schemas.microsoft.com/office/powerpoint/2010/main" val="21611775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046460E4-C669-46AA-8054-D98D698C32A2}"/>
              </a:ext>
            </a:extLst>
          </p:cNvPr>
          <p:cNvSpPr/>
          <p:nvPr/>
        </p:nvSpPr>
        <p:spPr>
          <a:xfrm>
            <a:off x="0" y="5345705"/>
            <a:ext cx="9144000" cy="1067228"/>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 name="Afbeelding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00325" y="50847"/>
            <a:ext cx="1843675" cy="1067228"/>
          </a:xfrm>
          <a:prstGeom prst="rect">
            <a:avLst/>
          </a:prstGeom>
        </p:spPr>
      </p:pic>
      <p:sp>
        <p:nvSpPr>
          <p:cNvPr id="5" name="Tekstvak 4"/>
          <p:cNvSpPr txBox="1"/>
          <p:nvPr/>
        </p:nvSpPr>
        <p:spPr>
          <a:xfrm>
            <a:off x="445298" y="438924"/>
            <a:ext cx="7776864" cy="707886"/>
          </a:xfrm>
          <a:prstGeom prst="rect">
            <a:avLst/>
          </a:prstGeom>
          <a:noFill/>
        </p:spPr>
        <p:txBody>
          <a:bodyPr wrap="square" rtlCol="0">
            <a:spAutoFit/>
          </a:bodyPr>
          <a:lstStyle/>
          <a:p>
            <a:r>
              <a:rPr lang="nl-NL" sz="4000" b="1" dirty="0">
                <a:latin typeface="+mj-lt"/>
              </a:rPr>
              <a:t>Desinfecteren</a:t>
            </a:r>
          </a:p>
        </p:txBody>
      </p:sp>
      <p:sp>
        <p:nvSpPr>
          <p:cNvPr id="7" name="Tekstvak 6">
            <a:extLst>
              <a:ext uri="{FF2B5EF4-FFF2-40B4-BE49-F238E27FC236}">
                <a16:creationId xmlns:a16="http://schemas.microsoft.com/office/drawing/2014/main" id="{0D01DD7B-0C89-4505-806F-0818C61508CE}"/>
              </a:ext>
            </a:extLst>
          </p:cNvPr>
          <p:cNvSpPr txBox="1"/>
          <p:nvPr/>
        </p:nvSpPr>
        <p:spPr>
          <a:xfrm>
            <a:off x="445298" y="1617663"/>
            <a:ext cx="8385270" cy="2677656"/>
          </a:xfrm>
          <a:prstGeom prst="rect">
            <a:avLst/>
          </a:prstGeom>
          <a:noFill/>
        </p:spPr>
        <p:txBody>
          <a:bodyPr wrap="square">
            <a:spAutoFit/>
          </a:bodyPr>
          <a:lstStyle/>
          <a:p>
            <a:r>
              <a:rPr lang="nl-NL" sz="2400" dirty="0">
                <a:latin typeface="Calibri Light" panose="020F0302020204030204" pitchFamily="34" charset="0"/>
                <a:cs typeface="Calibri Light" panose="020F0302020204030204" pitchFamily="34" charset="0"/>
              </a:rPr>
              <a:t>Het afdoden of inactief maken van micro-organismen zoals bacteriën en virussen tot een aanvaardbaar niveau. De meeste micro-organismen overleven niet, maar niet alle.</a:t>
            </a:r>
          </a:p>
          <a:p>
            <a:endParaRPr lang="nl-NL" sz="2400" dirty="0">
              <a:latin typeface="Calibri Light" panose="020F0302020204030204" pitchFamily="34" charset="0"/>
              <a:cs typeface="Calibri Light" panose="020F0302020204030204" pitchFamily="34" charset="0"/>
            </a:endParaRPr>
          </a:p>
          <a:p>
            <a:r>
              <a:rPr lang="nl-NL" sz="2400" dirty="0">
                <a:latin typeface="Calibri Light" panose="020F0302020204030204" pitchFamily="34" charset="0"/>
                <a:cs typeface="Calibri Light" panose="020F0302020204030204" pitchFamily="34" charset="0"/>
              </a:rPr>
              <a:t>Desinfecteren kan door gebruik te maken van hitte (thermische desinfectie) </a:t>
            </a:r>
            <a:r>
              <a:rPr lang="nl-NL" sz="2400" b="1" dirty="0">
                <a:latin typeface="Calibri Light" panose="020F0302020204030204" pitchFamily="34" charset="0"/>
                <a:cs typeface="Calibri Light" panose="020F0302020204030204" pitchFamily="34" charset="0"/>
              </a:rPr>
              <a:t>of</a:t>
            </a:r>
            <a:r>
              <a:rPr lang="nl-NL" sz="2400" dirty="0">
                <a:latin typeface="Calibri Light" panose="020F0302020204030204" pitchFamily="34" charset="0"/>
                <a:cs typeface="Calibri Light" panose="020F0302020204030204" pitchFamily="34" charset="0"/>
              </a:rPr>
              <a:t> door gebruik te maken van chemie (chemische desinfectie)</a:t>
            </a:r>
          </a:p>
        </p:txBody>
      </p:sp>
      <p:pic>
        <p:nvPicPr>
          <p:cNvPr id="8" name="Afbeelding 7">
            <a:extLst>
              <a:ext uri="{FF2B5EF4-FFF2-40B4-BE49-F238E27FC236}">
                <a16:creationId xmlns:a16="http://schemas.microsoft.com/office/drawing/2014/main" id="{E9DFA29B-349E-4D30-8EBD-DB0626831DB7}"/>
              </a:ext>
            </a:extLst>
          </p:cNvPr>
          <p:cNvPicPr>
            <a:picLocks noChangeAspect="1"/>
          </p:cNvPicPr>
          <p:nvPr/>
        </p:nvPicPr>
        <p:blipFill>
          <a:blip r:embed="rId3"/>
          <a:stretch>
            <a:fillRect/>
          </a:stretch>
        </p:blipFill>
        <p:spPr>
          <a:xfrm>
            <a:off x="1303626" y="4295319"/>
            <a:ext cx="2255480" cy="1584000"/>
          </a:xfrm>
          <a:prstGeom prst="rect">
            <a:avLst/>
          </a:prstGeom>
          <a:ln w="38100">
            <a:solidFill>
              <a:srgbClr val="002060"/>
            </a:solidFill>
          </a:ln>
        </p:spPr>
      </p:pic>
      <p:pic>
        <p:nvPicPr>
          <p:cNvPr id="10" name="Afbeelding 9">
            <a:extLst>
              <a:ext uri="{FF2B5EF4-FFF2-40B4-BE49-F238E27FC236}">
                <a16:creationId xmlns:a16="http://schemas.microsoft.com/office/drawing/2014/main" id="{032F4287-D057-40CA-8275-7E51C1D60122}"/>
              </a:ext>
            </a:extLst>
          </p:cNvPr>
          <p:cNvPicPr>
            <a:picLocks noChangeAspect="1"/>
          </p:cNvPicPr>
          <p:nvPr/>
        </p:nvPicPr>
        <p:blipFill>
          <a:blip r:embed="rId4"/>
          <a:stretch>
            <a:fillRect/>
          </a:stretch>
        </p:blipFill>
        <p:spPr>
          <a:xfrm>
            <a:off x="4283967" y="4295319"/>
            <a:ext cx="3585185" cy="1584000"/>
          </a:xfrm>
          <a:prstGeom prst="rect">
            <a:avLst/>
          </a:prstGeom>
          <a:ln w="38100">
            <a:solidFill>
              <a:srgbClr val="002060"/>
            </a:solidFill>
          </a:ln>
        </p:spPr>
      </p:pic>
    </p:spTree>
    <p:extLst>
      <p:ext uri="{BB962C8B-B14F-4D97-AF65-F5344CB8AC3E}">
        <p14:creationId xmlns:p14="http://schemas.microsoft.com/office/powerpoint/2010/main" val="30703158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4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9869C7F-9AC4-4C74-BB56-AC383BBC3D94}"/>
              </a:ext>
            </a:extLst>
          </p:cNvPr>
          <p:cNvSpPr>
            <a:spLocks noGrp="1"/>
          </p:cNvSpPr>
          <p:nvPr>
            <p:ph type="title"/>
          </p:nvPr>
        </p:nvSpPr>
        <p:spPr>
          <a:xfrm>
            <a:off x="4965192" y="489507"/>
            <a:ext cx="3835908" cy="722073"/>
          </a:xfrm>
        </p:spPr>
        <p:txBody>
          <a:bodyPr vert="horz" lIns="91440" tIns="45720" rIns="91440" bIns="45720" rtlCol="0" anchor="b">
            <a:noAutofit/>
          </a:bodyPr>
          <a:lstStyle/>
          <a:p>
            <a:r>
              <a:rPr lang="en-US" sz="4000" b="1" dirty="0" err="1"/>
              <a:t>Wanneer</a:t>
            </a:r>
            <a:r>
              <a:rPr lang="en-US" sz="4000" b="1" dirty="0"/>
              <a:t> desinfecteren?</a:t>
            </a:r>
          </a:p>
        </p:txBody>
      </p:sp>
      <p:pic>
        <p:nvPicPr>
          <p:cNvPr id="5" name="Afbeelding 4" descr="Afbeelding met persoon, vrouw, binnen, baby&#10;&#10;Automatisch gegenereerde beschrijving">
            <a:extLst>
              <a:ext uri="{FF2B5EF4-FFF2-40B4-BE49-F238E27FC236}">
                <a16:creationId xmlns:a16="http://schemas.microsoft.com/office/drawing/2014/main" id="{B2D8BCF7-1C2F-4606-8E95-FA3438664B83}"/>
              </a:ext>
            </a:extLst>
          </p:cNvPr>
          <p:cNvPicPr>
            <a:picLocks noChangeAspect="1"/>
          </p:cNvPicPr>
          <p:nvPr/>
        </p:nvPicPr>
        <p:blipFill rotWithShape="1">
          <a:blip r:embed="rId3"/>
          <a:srcRect l="25799" r="12465" b="-1"/>
          <a:stretch/>
        </p:blipFill>
        <p:spPr>
          <a:xfrm>
            <a:off x="21" y="-33859"/>
            <a:ext cx="4571980" cy="6442599"/>
          </a:xfrm>
          <a:prstGeom prst="rect">
            <a:avLst/>
          </a:prstGeom>
          <a:noFill/>
        </p:spPr>
      </p:pic>
      <p:sp>
        <p:nvSpPr>
          <p:cNvPr id="33" name="Rectangle 32">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8741"/>
            <a:ext cx="9143997"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6408742"/>
            <a:ext cx="6086475"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jdelijke aanduiding voor tekst 5">
            <a:extLst>
              <a:ext uri="{FF2B5EF4-FFF2-40B4-BE49-F238E27FC236}">
                <a16:creationId xmlns:a16="http://schemas.microsoft.com/office/drawing/2014/main" id="{50C59BD4-AF60-6296-1422-155B0FF0A606}"/>
              </a:ext>
            </a:extLst>
          </p:cNvPr>
          <p:cNvSpPr txBox="1">
            <a:spLocks/>
          </p:cNvSpPr>
          <p:nvPr/>
        </p:nvSpPr>
        <p:spPr>
          <a:xfrm>
            <a:off x="4965192" y="1360488"/>
            <a:ext cx="4038600" cy="45259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nl-NL" sz="2400" dirty="0"/>
          </a:p>
          <a:p>
            <a:r>
              <a:rPr lang="nl-NL" sz="2400" dirty="0">
                <a:latin typeface="Calibri Light" panose="020F0302020204030204" pitchFamily="34" charset="0"/>
                <a:cs typeface="Calibri Light" panose="020F0302020204030204" pitchFamily="34" charset="0"/>
              </a:rPr>
              <a:t>Vóór gebruik bij cliënt in aanraking met slijmvliezen</a:t>
            </a:r>
          </a:p>
          <a:p>
            <a:r>
              <a:rPr lang="nl-NL" sz="2400" dirty="0">
                <a:latin typeface="Calibri Light" panose="020F0302020204030204" pitchFamily="34" charset="0"/>
                <a:cs typeface="Calibri Light" panose="020F0302020204030204" pitchFamily="34" charset="0"/>
              </a:rPr>
              <a:t>Vóórdat materiaal gebruikt wordt bij wondzorg</a:t>
            </a:r>
          </a:p>
          <a:p>
            <a:r>
              <a:rPr lang="nl-NL" sz="2400" dirty="0">
                <a:latin typeface="Calibri Light" panose="020F0302020204030204" pitchFamily="34" charset="0"/>
                <a:cs typeface="Calibri Light" panose="020F0302020204030204" pitchFamily="34" charset="0"/>
              </a:rPr>
              <a:t>Vóór omgang met steriele systemen</a:t>
            </a:r>
          </a:p>
          <a:p>
            <a:r>
              <a:rPr lang="nl-NL" sz="2400" dirty="0">
                <a:latin typeface="Calibri Light" panose="020F0302020204030204" pitchFamily="34" charset="0"/>
                <a:cs typeface="Calibri Light" panose="020F0302020204030204" pitchFamily="34" charset="0"/>
              </a:rPr>
              <a:t>Nadat materiaal gebruikt is bij een cliënt in isolatie</a:t>
            </a:r>
          </a:p>
          <a:p>
            <a:r>
              <a:rPr lang="nl-NL" sz="2400" dirty="0">
                <a:latin typeface="Calibri Light" panose="020F0302020204030204" pitchFamily="34" charset="0"/>
                <a:cs typeface="Calibri Light" panose="020F0302020204030204" pitchFamily="34" charset="0"/>
              </a:rPr>
              <a:t>Na contact met lichaamsvochten zoals bloed, ontlasting en urine</a:t>
            </a:r>
          </a:p>
          <a:p>
            <a:pPr marL="0" indent="0">
              <a:buFont typeface="Arial" panose="020B0604020202020204" pitchFamily="34" charset="0"/>
              <a:buNone/>
            </a:pPr>
            <a:endParaRPr lang="nl-NL" sz="2400" dirty="0">
              <a:latin typeface="Calibri Light" panose="020F0302020204030204" pitchFamily="34" charset="0"/>
              <a:cs typeface="Calibri Light" panose="020F0302020204030204" pitchFamily="34" charset="0"/>
            </a:endParaRPr>
          </a:p>
          <a:p>
            <a:endParaRPr lang="nl-NL" sz="2400" dirty="0"/>
          </a:p>
          <a:p>
            <a:endParaRPr lang="nl-NL" sz="2400" dirty="0"/>
          </a:p>
        </p:txBody>
      </p:sp>
    </p:spTree>
    <p:extLst>
      <p:ext uri="{BB962C8B-B14F-4D97-AF65-F5344CB8AC3E}">
        <p14:creationId xmlns:p14="http://schemas.microsoft.com/office/powerpoint/2010/main" val="26879202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35">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title"/>
          </p:nvPr>
        </p:nvSpPr>
        <p:spPr>
          <a:xfrm>
            <a:off x="852297" y="462264"/>
            <a:ext cx="3992787" cy="1217680"/>
          </a:xfrm>
        </p:spPr>
        <p:txBody>
          <a:bodyPr anchor="b">
            <a:normAutofit/>
          </a:bodyPr>
          <a:lstStyle/>
          <a:p>
            <a:r>
              <a:rPr lang="nl-NL" sz="4000" b="1" dirty="0"/>
              <a:t>Belangrijke regels bij desinfectie</a:t>
            </a:r>
          </a:p>
        </p:txBody>
      </p:sp>
      <p:sp>
        <p:nvSpPr>
          <p:cNvPr id="3" name="Tijdelijke aanduiding voor inhoud 2"/>
          <p:cNvSpPr>
            <a:spLocks noGrp="1"/>
          </p:cNvSpPr>
          <p:nvPr>
            <p:ph idx="1"/>
          </p:nvPr>
        </p:nvSpPr>
        <p:spPr>
          <a:xfrm>
            <a:off x="491490" y="2405894"/>
            <a:ext cx="4353594" cy="3535083"/>
          </a:xfrm>
        </p:spPr>
        <p:txBody>
          <a:bodyPr anchor="t">
            <a:normAutofit/>
          </a:bodyPr>
          <a:lstStyle/>
          <a:p>
            <a:r>
              <a:rPr lang="nl-NL" sz="2400" dirty="0">
                <a:latin typeface="Calibri Light" panose="020F0302020204030204" pitchFamily="34" charset="0"/>
                <a:cs typeface="Calibri Light" panose="020F0302020204030204" pitchFamily="34" charset="0"/>
              </a:rPr>
              <a:t>Niet desinfecteren als reinigen voldoende is.</a:t>
            </a:r>
          </a:p>
          <a:p>
            <a:r>
              <a:rPr lang="nl-NL" sz="2400" dirty="0">
                <a:latin typeface="Calibri Light" panose="020F0302020204030204" pitchFamily="34" charset="0"/>
                <a:cs typeface="Calibri Light" panose="020F0302020204030204" pitchFamily="34" charset="0"/>
              </a:rPr>
              <a:t>Gebruik bij voorkeur alcohol (70-80%), altijd met een </a:t>
            </a:r>
            <a:r>
              <a:rPr lang="nl-NL" sz="2400" dirty="0" err="1">
                <a:latin typeface="Calibri Light" panose="020F0302020204030204" pitchFamily="34" charset="0"/>
                <a:cs typeface="Calibri Light" panose="020F0302020204030204" pitchFamily="34" charset="0"/>
              </a:rPr>
              <a:t>Ctgb</a:t>
            </a:r>
            <a:r>
              <a:rPr lang="nl-NL" sz="2400" dirty="0">
                <a:latin typeface="Calibri Light" panose="020F0302020204030204" pitchFamily="34" charset="0"/>
                <a:cs typeface="Calibri Light" panose="020F0302020204030204" pitchFamily="34" charset="0"/>
              </a:rPr>
              <a:t> registratie</a:t>
            </a:r>
          </a:p>
          <a:p>
            <a:r>
              <a:rPr lang="nl-NL" sz="2400" dirty="0">
                <a:latin typeface="Calibri Light" panose="020F0302020204030204" pitchFamily="34" charset="0"/>
                <a:cs typeface="Calibri Light" panose="020F0302020204030204" pitchFamily="34" charset="0"/>
              </a:rPr>
              <a:t>Lees het etiket!</a:t>
            </a:r>
          </a:p>
          <a:p>
            <a:r>
              <a:rPr lang="nl-NL" sz="2400" dirty="0">
                <a:latin typeface="Calibri Light" panose="020F0302020204030204" pitchFamily="34" charset="0"/>
                <a:cs typeface="Calibri Light" panose="020F0302020204030204" pitchFamily="34" charset="0"/>
              </a:rPr>
              <a:t>Ventileer de ruimte goed </a:t>
            </a:r>
          </a:p>
          <a:p>
            <a:r>
              <a:rPr lang="nl-NL" sz="2400" dirty="0">
                <a:latin typeface="Calibri Light" panose="020F0302020204030204" pitchFamily="34" charset="0"/>
                <a:cs typeface="Calibri Light" panose="020F0302020204030204" pitchFamily="34" charset="0"/>
              </a:rPr>
              <a:t>Niet roken tijdens desinfectie</a:t>
            </a:r>
          </a:p>
        </p:txBody>
      </p:sp>
      <p:sp>
        <p:nvSpPr>
          <p:cNvPr id="47" name="Rectangle 37">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5"/>
            <a:ext cx="306939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39">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2"/>
            <a:ext cx="306939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41">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22"/>
            <a:ext cx="3051501"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ectangle 43">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10"/>
            <a:ext cx="2708601"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Afbeelding 3">
            <a:extLst>
              <a:ext uri="{FF2B5EF4-FFF2-40B4-BE49-F238E27FC236}">
                <a16:creationId xmlns:a16="http://schemas.microsoft.com/office/drawing/2014/main" id="{00B21509-0297-C567-06D0-355DA6134E76}"/>
              </a:ext>
            </a:extLst>
          </p:cNvPr>
          <p:cNvPicPr>
            <a:picLocks noChangeAspect="1"/>
          </p:cNvPicPr>
          <p:nvPr/>
        </p:nvPicPr>
        <p:blipFill>
          <a:blip r:embed="rId3"/>
          <a:stretch>
            <a:fillRect/>
          </a:stretch>
        </p:blipFill>
        <p:spPr>
          <a:xfrm>
            <a:off x="5306975" y="2612144"/>
            <a:ext cx="3127897" cy="1665605"/>
          </a:xfrm>
          <a:prstGeom prst="rect">
            <a:avLst/>
          </a:prstGeom>
        </p:spPr>
      </p:pic>
    </p:spTree>
    <p:extLst>
      <p:ext uri="{BB962C8B-B14F-4D97-AF65-F5344CB8AC3E}">
        <p14:creationId xmlns:p14="http://schemas.microsoft.com/office/powerpoint/2010/main" val="30816850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B8EC0B16-0219-4956-9158-945E371C10E8}"/>
              </a:ext>
            </a:extLst>
          </p:cNvPr>
          <p:cNvSpPr/>
          <p:nvPr/>
        </p:nvSpPr>
        <p:spPr>
          <a:xfrm>
            <a:off x="0" y="1796902"/>
            <a:ext cx="9144000" cy="3125972"/>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 name="Afbeelding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00325" y="50847"/>
            <a:ext cx="1843675" cy="1067228"/>
          </a:xfrm>
          <a:prstGeom prst="rect">
            <a:avLst/>
          </a:prstGeom>
        </p:spPr>
      </p:pic>
      <p:sp>
        <p:nvSpPr>
          <p:cNvPr id="5" name="Tekstvak 4"/>
          <p:cNvSpPr txBox="1"/>
          <p:nvPr/>
        </p:nvSpPr>
        <p:spPr>
          <a:xfrm>
            <a:off x="413400" y="437978"/>
            <a:ext cx="7776864" cy="1015663"/>
          </a:xfrm>
          <a:prstGeom prst="rect">
            <a:avLst/>
          </a:prstGeom>
          <a:noFill/>
        </p:spPr>
        <p:txBody>
          <a:bodyPr wrap="square" rtlCol="0">
            <a:spAutoFit/>
          </a:bodyPr>
          <a:lstStyle/>
          <a:p>
            <a:r>
              <a:rPr lang="nl-NL" sz="4000" dirty="0">
                <a:latin typeface="Calibri Light" panose="020F0302020204030204" pitchFamily="34" charset="0"/>
                <a:cs typeface="Calibri Light" panose="020F0302020204030204" pitchFamily="34" charset="0"/>
              </a:rPr>
              <a:t>Desinfecteren</a:t>
            </a:r>
          </a:p>
          <a:p>
            <a:r>
              <a:rPr lang="nl-NL" sz="2000" b="1" dirty="0">
                <a:latin typeface="Calibri Light" panose="020F0302020204030204" pitchFamily="34" charset="0"/>
                <a:cs typeface="Calibri Light" panose="020F0302020204030204" pitchFamily="34" charset="0"/>
              </a:rPr>
              <a:t>Soorten desinfectie</a:t>
            </a:r>
          </a:p>
        </p:txBody>
      </p:sp>
      <p:sp>
        <p:nvSpPr>
          <p:cNvPr id="2" name="Ovaal 1">
            <a:extLst>
              <a:ext uri="{FF2B5EF4-FFF2-40B4-BE49-F238E27FC236}">
                <a16:creationId xmlns:a16="http://schemas.microsoft.com/office/drawing/2014/main" id="{14D4B7FF-3F01-4DFE-8217-5DAA8A2300F1}"/>
              </a:ext>
            </a:extLst>
          </p:cNvPr>
          <p:cNvSpPr/>
          <p:nvPr/>
        </p:nvSpPr>
        <p:spPr>
          <a:xfrm>
            <a:off x="647700" y="1901336"/>
            <a:ext cx="2880320" cy="1944216"/>
          </a:xfrm>
          <a:prstGeom prst="ellipse">
            <a:avLst/>
          </a:prstGeom>
          <a:solidFill>
            <a:schemeClr val="accent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000" dirty="0">
                <a:latin typeface="Calibri Light" panose="020F0302020204030204" pitchFamily="34" charset="0"/>
                <a:cs typeface="Calibri Light" panose="020F0302020204030204" pitchFamily="34" charset="0"/>
              </a:rPr>
              <a:t>Desinfectie van huid en handen</a:t>
            </a:r>
          </a:p>
        </p:txBody>
      </p:sp>
      <p:sp>
        <p:nvSpPr>
          <p:cNvPr id="11" name="Ovaal 10">
            <a:extLst>
              <a:ext uri="{FF2B5EF4-FFF2-40B4-BE49-F238E27FC236}">
                <a16:creationId xmlns:a16="http://schemas.microsoft.com/office/drawing/2014/main" id="{930871D9-4942-40F3-AEA4-4CFD7F70BBA4}"/>
              </a:ext>
            </a:extLst>
          </p:cNvPr>
          <p:cNvSpPr/>
          <p:nvPr/>
        </p:nvSpPr>
        <p:spPr>
          <a:xfrm>
            <a:off x="4572000" y="1279949"/>
            <a:ext cx="2664298" cy="2087564"/>
          </a:xfrm>
          <a:prstGeom prst="ellipse">
            <a:avLst/>
          </a:prstGeom>
          <a:solidFill>
            <a:schemeClr val="accent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000" dirty="0">
                <a:latin typeface="Calibri Light" panose="020F0302020204030204" pitchFamily="34" charset="0"/>
                <a:cs typeface="Calibri Light" panose="020F0302020204030204" pitchFamily="34" charset="0"/>
              </a:rPr>
              <a:t>Desinfectie van oppervlakten en materialen</a:t>
            </a:r>
          </a:p>
        </p:txBody>
      </p:sp>
      <p:sp>
        <p:nvSpPr>
          <p:cNvPr id="12" name="Ovaal 11">
            <a:extLst>
              <a:ext uri="{FF2B5EF4-FFF2-40B4-BE49-F238E27FC236}">
                <a16:creationId xmlns:a16="http://schemas.microsoft.com/office/drawing/2014/main" id="{A47FFB64-F1B4-4A22-90AE-C594087086DD}"/>
              </a:ext>
            </a:extLst>
          </p:cNvPr>
          <p:cNvSpPr/>
          <p:nvPr/>
        </p:nvSpPr>
        <p:spPr>
          <a:xfrm>
            <a:off x="7020272" y="4065826"/>
            <a:ext cx="1944216" cy="1512225"/>
          </a:xfrm>
          <a:prstGeom prst="ellipse">
            <a:avLst/>
          </a:prstGeom>
          <a:solidFill>
            <a:schemeClr val="accent1"/>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000" dirty="0">
                <a:latin typeface="Calibri Light" panose="020F0302020204030204" pitchFamily="34" charset="0"/>
                <a:cs typeface="Calibri Light" panose="020F0302020204030204" pitchFamily="34" charset="0"/>
              </a:rPr>
              <a:t>Desinfectie van apparatuur </a:t>
            </a:r>
          </a:p>
        </p:txBody>
      </p:sp>
      <p:sp>
        <p:nvSpPr>
          <p:cNvPr id="13" name="Ovaal 12">
            <a:extLst>
              <a:ext uri="{FF2B5EF4-FFF2-40B4-BE49-F238E27FC236}">
                <a16:creationId xmlns:a16="http://schemas.microsoft.com/office/drawing/2014/main" id="{BF91E5BF-3DB6-496C-A372-4DE1CF533A4C}"/>
              </a:ext>
            </a:extLst>
          </p:cNvPr>
          <p:cNvSpPr/>
          <p:nvPr/>
        </p:nvSpPr>
        <p:spPr>
          <a:xfrm>
            <a:off x="2843808" y="4292301"/>
            <a:ext cx="2880320" cy="1944216"/>
          </a:xfrm>
          <a:prstGeom prst="ellipse">
            <a:avLst/>
          </a:prstGeom>
          <a:solidFill>
            <a:schemeClr val="accent1"/>
          </a:solid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000" dirty="0">
                <a:latin typeface="Calibri Light" panose="020F0302020204030204" pitchFamily="34" charset="0"/>
                <a:cs typeface="Calibri Light" panose="020F0302020204030204" pitchFamily="34" charset="0"/>
              </a:rPr>
              <a:t>Desinfectie van instrumenten</a:t>
            </a:r>
          </a:p>
        </p:txBody>
      </p:sp>
    </p:spTree>
    <p:extLst>
      <p:ext uri="{BB962C8B-B14F-4D97-AF65-F5344CB8AC3E}">
        <p14:creationId xmlns:p14="http://schemas.microsoft.com/office/powerpoint/2010/main" val="1479565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title"/>
          </p:nvPr>
        </p:nvSpPr>
        <p:spPr>
          <a:xfrm>
            <a:off x="628650" y="681037"/>
            <a:ext cx="3992787" cy="656119"/>
          </a:xfrm>
        </p:spPr>
        <p:txBody>
          <a:bodyPr anchor="b">
            <a:normAutofit/>
          </a:bodyPr>
          <a:lstStyle/>
          <a:p>
            <a:r>
              <a:rPr lang="nl-NL" sz="4000" b="1" dirty="0"/>
              <a:t>Inhoud</a:t>
            </a:r>
          </a:p>
        </p:txBody>
      </p:sp>
      <p:sp>
        <p:nvSpPr>
          <p:cNvPr id="47" name="Rectangle 46">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5"/>
            <a:ext cx="306939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2"/>
            <a:ext cx="306939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22"/>
            <a:ext cx="3051501"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10"/>
            <a:ext cx="2708601"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Afbeelding 3" descr="Afbeelding met tekst&#10;&#10;Automatisch gegenereerde beschrijving">
            <a:extLst>
              <a:ext uri="{FF2B5EF4-FFF2-40B4-BE49-F238E27FC236}">
                <a16:creationId xmlns:a16="http://schemas.microsoft.com/office/drawing/2014/main" id="{0DFEAEBB-BA6B-40EF-B09E-462D9289496A}"/>
              </a:ext>
            </a:extLst>
          </p:cNvPr>
          <p:cNvPicPr>
            <a:picLocks noChangeAspect="1"/>
          </p:cNvPicPr>
          <p:nvPr/>
        </p:nvPicPr>
        <p:blipFill rotWithShape="1">
          <a:blip r:embed="rId2"/>
          <a:srcRect t="3899" r="-2" b="3897"/>
          <a:stretch/>
        </p:blipFill>
        <p:spPr>
          <a:xfrm>
            <a:off x="5306975" y="2612195"/>
            <a:ext cx="3127897" cy="1665503"/>
          </a:xfrm>
          <a:prstGeom prst="rect">
            <a:avLst/>
          </a:prstGeom>
        </p:spPr>
      </p:pic>
      <p:sp>
        <p:nvSpPr>
          <p:cNvPr id="5" name="Tijdelijke aanduiding voor inhoud 4">
            <a:extLst>
              <a:ext uri="{FF2B5EF4-FFF2-40B4-BE49-F238E27FC236}">
                <a16:creationId xmlns:a16="http://schemas.microsoft.com/office/drawing/2014/main" id="{4E2D37F2-4055-E6EE-A940-C063AA637B54}"/>
              </a:ext>
            </a:extLst>
          </p:cNvPr>
          <p:cNvSpPr>
            <a:spLocks noGrp="1"/>
          </p:cNvSpPr>
          <p:nvPr>
            <p:ph idx="1"/>
          </p:nvPr>
        </p:nvSpPr>
        <p:spPr/>
        <p:txBody>
          <a:bodyPr>
            <a:normAutofit fontScale="92500" lnSpcReduction="20000"/>
          </a:bodyPr>
          <a:lstStyle/>
          <a:p>
            <a:pPr marL="0" indent="0">
              <a:buNone/>
            </a:pPr>
            <a:endParaRPr lang="nl-NL" dirty="0"/>
          </a:p>
          <a:p>
            <a:pPr marL="0" indent="0">
              <a:buNone/>
            </a:pPr>
            <a:r>
              <a:rPr lang="nl-NL" dirty="0"/>
              <a:t>Reinigen</a:t>
            </a:r>
          </a:p>
          <a:p>
            <a:pPr marL="0" indent="0">
              <a:buNone/>
            </a:pPr>
            <a:r>
              <a:rPr lang="nl-NL" dirty="0"/>
              <a:t>	- </a:t>
            </a:r>
            <a:r>
              <a:rPr lang="nl-NL" i="1" dirty="0"/>
              <a:t>op welke momenten</a:t>
            </a:r>
          </a:p>
          <a:p>
            <a:pPr marL="0" indent="0">
              <a:buNone/>
            </a:pPr>
            <a:r>
              <a:rPr lang="nl-NL" i="1" dirty="0"/>
              <a:t>	- belangrijke regels</a:t>
            </a:r>
          </a:p>
          <a:p>
            <a:pPr marL="0" indent="0">
              <a:buNone/>
            </a:pPr>
            <a:r>
              <a:rPr lang="nl-NL" i="1" dirty="0"/>
              <a:t>	- tips voor de praktijk</a:t>
            </a:r>
          </a:p>
          <a:p>
            <a:pPr marL="0" indent="0">
              <a:buNone/>
            </a:pPr>
            <a:endParaRPr lang="nl-NL" i="1" dirty="0"/>
          </a:p>
          <a:p>
            <a:pPr marL="0" indent="0">
              <a:buNone/>
            </a:pPr>
            <a:r>
              <a:rPr lang="nl-NL" dirty="0"/>
              <a:t>Desinfectie</a:t>
            </a:r>
          </a:p>
          <a:p>
            <a:pPr marL="0" indent="0">
              <a:buNone/>
            </a:pPr>
            <a:r>
              <a:rPr lang="nl-NL" dirty="0"/>
              <a:t>	- wat is desinfectie </a:t>
            </a:r>
          </a:p>
          <a:p>
            <a:pPr marL="0" indent="0">
              <a:buNone/>
            </a:pPr>
            <a:r>
              <a:rPr lang="nl-NL" dirty="0"/>
              <a:t>	- belangrijke regels</a:t>
            </a:r>
          </a:p>
          <a:p>
            <a:pPr marL="0" indent="0">
              <a:buNone/>
            </a:pPr>
            <a:r>
              <a:rPr lang="nl-NL" dirty="0"/>
              <a:t>	- tips voor de praktijk</a:t>
            </a:r>
          </a:p>
        </p:txBody>
      </p:sp>
    </p:spTree>
    <p:extLst>
      <p:ext uri="{BB962C8B-B14F-4D97-AF65-F5344CB8AC3E}">
        <p14:creationId xmlns:p14="http://schemas.microsoft.com/office/powerpoint/2010/main" val="10080004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BB311DEC-BB8A-4C3D-9E07-78F028C1F10A}"/>
              </a:ext>
            </a:extLst>
          </p:cNvPr>
          <p:cNvSpPr/>
          <p:nvPr/>
        </p:nvSpPr>
        <p:spPr>
          <a:xfrm>
            <a:off x="7028121" y="1"/>
            <a:ext cx="2115879" cy="685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p:cNvSpPr txBox="1"/>
          <p:nvPr/>
        </p:nvSpPr>
        <p:spPr>
          <a:xfrm>
            <a:off x="445298" y="404634"/>
            <a:ext cx="7776864" cy="1077218"/>
          </a:xfrm>
          <a:prstGeom prst="rect">
            <a:avLst/>
          </a:prstGeom>
          <a:noFill/>
        </p:spPr>
        <p:txBody>
          <a:bodyPr wrap="square" rtlCol="0">
            <a:spAutoFit/>
          </a:bodyPr>
          <a:lstStyle/>
          <a:p>
            <a:r>
              <a:rPr lang="nl-NL" sz="4000" dirty="0">
                <a:latin typeface="Calibri Light" panose="020F0302020204030204" pitchFamily="34" charset="0"/>
                <a:cs typeface="Calibri Light" panose="020F0302020204030204" pitchFamily="34" charset="0"/>
              </a:rPr>
              <a:t>Desinfectie. </a:t>
            </a:r>
          </a:p>
          <a:p>
            <a:r>
              <a:rPr lang="nl-NL" sz="2400" dirty="0">
                <a:latin typeface="Calibri Light" panose="020F0302020204030204" pitchFamily="34" charset="0"/>
                <a:cs typeface="Calibri Light" panose="020F0302020204030204" pitchFamily="34" charset="0"/>
              </a:rPr>
              <a:t>Handdesinfectiemiddelen  </a:t>
            </a:r>
          </a:p>
        </p:txBody>
      </p:sp>
      <p:sp>
        <p:nvSpPr>
          <p:cNvPr id="3" name="Tekstvak 2">
            <a:extLst>
              <a:ext uri="{FF2B5EF4-FFF2-40B4-BE49-F238E27FC236}">
                <a16:creationId xmlns:a16="http://schemas.microsoft.com/office/drawing/2014/main" id="{0473A31B-2995-4B78-9F9D-E444FF753AC2}"/>
              </a:ext>
            </a:extLst>
          </p:cNvPr>
          <p:cNvSpPr txBox="1"/>
          <p:nvPr/>
        </p:nvSpPr>
        <p:spPr>
          <a:xfrm>
            <a:off x="251520" y="1829500"/>
            <a:ext cx="7970642" cy="4708981"/>
          </a:xfrm>
          <a:prstGeom prst="rect">
            <a:avLst/>
          </a:prstGeom>
          <a:noFill/>
        </p:spPr>
        <p:txBody>
          <a:bodyPr wrap="square" rtlCol="0">
            <a:spAutoFit/>
          </a:bodyPr>
          <a:lstStyle/>
          <a:p>
            <a:endParaRPr lang="nl-NL" sz="2000" dirty="0"/>
          </a:p>
          <a:p>
            <a:pPr marL="342900" indent="-342900">
              <a:buFont typeface="Wingdings" panose="05000000000000000000" pitchFamily="2" charset="2"/>
              <a:buChar char="§"/>
            </a:pPr>
            <a:r>
              <a:rPr lang="nl-NL" sz="2000" dirty="0">
                <a:latin typeface="Calibri Light" panose="020F0302020204030204" pitchFamily="34" charset="0"/>
                <a:cs typeface="Calibri Light" panose="020F0302020204030204" pitchFamily="34" charset="0"/>
              </a:rPr>
              <a:t>Handdesinfectiemiddelen</a:t>
            </a:r>
          </a:p>
          <a:p>
            <a:r>
              <a:rPr lang="nl-NL" sz="2000" dirty="0">
                <a:latin typeface="Calibri Light" panose="020F0302020204030204" pitchFamily="34" charset="0"/>
                <a:cs typeface="Calibri Light" panose="020F0302020204030204" pitchFamily="34" charset="0"/>
              </a:rPr>
              <a:t>	- voldoen aan EN 1500 normering (etiket)</a:t>
            </a:r>
          </a:p>
          <a:p>
            <a:r>
              <a:rPr lang="nl-NL" sz="2000" dirty="0">
                <a:latin typeface="Calibri Light" panose="020F0302020204030204" pitchFamily="34" charset="0"/>
                <a:cs typeface="Calibri Light" panose="020F0302020204030204" pitchFamily="34" charset="0"/>
              </a:rPr>
              <a:t>	- registratie als handalcohol (N-nummer)</a:t>
            </a:r>
          </a:p>
          <a:p>
            <a:endParaRPr lang="nl-NL" sz="2000" dirty="0">
              <a:latin typeface="Calibri Light" panose="020F0302020204030204" pitchFamily="34" charset="0"/>
              <a:cs typeface="Calibri Light" panose="020F0302020204030204" pitchFamily="34" charset="0"/>
            </a:endParaRPr>
          </a:p>
          <a:p>
            <a:pPr marL="342900" indent="-342900">
              <a:buFont typeface="Wingdings" panose="05000000000000000000" pitchFamily="2" charset="2"/>
              <a:buChar char="§"/>
            </a:pPr>
            <a:r>
              <a:rPr lang="nl-NL" sz="2000" dirty="0">
                <a:latin typeface="Calibri Light" panose="020F0302020204030204" pitchFamily="34" charset="0"/>
                <a:cs typeface="Calibri Light" panose="020F0302020204030204" pitchFamily="34" charset="0"/>
              </a:rPr>
              <a:t>Gebruik GEEN handdesinfectie middelen voor het </a:t>
            </a:r>
          </a:p>
          <a:p>
            <a:r>
              <a:rPr lang="nl-NL" sz="2000" dirty="0">
                <a:latin typeface="Calibri Light" panose="020F0302020204030204" pitchFamily="34" charset="0"/>
                <a:cs typeface="Calibri Light" panose="020F0302020204030204" pitchFamily="34" charset="0"/>
              </a:rPr>
              <a:t>      desinfecteren van de huid, oppervlakten of instrumenten </a:t>
            </a:r>
            <a:r>
              <a:rPr lang="nl-NL" sz="2000" b="1" dirty="0">
                <a:solidFill>
                  <a:srgbClr val="FF0000"/>
                </a:solidFill>
                <a:latin typeface="Calibri Light" panose="020F0302020204030204" pitchFamily="34" charset="0"/>
                <a:cs typeface="Calibri Light" panose="020F0302020204030204" pitchFamily="34" charset="0"/>
              </a:rPr>
              <a:t>! </a:t>
            </a:r>
          </a:p>
          <a:p>
            <a:endParaRPr lang="nl-NL" sz="2000" b="1" dirty="0">
              <a:solidFill>
                <a:srgbClr val="FF0000"/>
              </a:solidFill>
              <a:latin typeface="Calibri Light" panose="020F0302020204030204" pitchFamily="34" charset="0"/>
              <a:cs typeface="Calibri Light" panose="020F0302020204030204" pitchFamily="34" charset="0"/>
            </a:endParaRPr>
          </a:p>
          <a:p>
            <a:pPr marL="342900" indent="-342900">
              <a:buFont typeface="Wingdings" panose="05000000000000000000" pitchFamily="2" charset="2"/>
              <a:buChar char="§"/>
            </a:pPr>
            <a:r>
              <a:rPr lang="nl-NL" sz="2000" dirty="0">
                <a:latin typeface="Calibri Light" panose="020F0302020204030204" pitchFamily="34" charset="0"/>
                <a:cs typeface="Calibri Light" panose="020F0302020204030204" pitchFamily="34" charset="0"/>
              </a:rPr>
              <a:t>UITZONDERING. </a:t>
            </a:r>
            <a:r>
              <a:rPr lang="nl-NL" sz="2000" i="0" dirty="0" err="1">
                <a:effectLst/>
                <a:latin typeface="Calibri Light" panose="020F0302020204030204" pitchFamily="34" charset="0"/>
                <a:cs typeface="Calibri Light" panose="020F0302020204030204" pitchFamily="34" charset="0"/>
              </a:rPr>
              <a:t>Sterillium</a:t>
            </a:r>
            <a:r>
              <a:rPr lang="nl-NL" sz="2000" i="0" dirty="0">
                <a:effectLst/>
                <a:latin typeface="Calibri Light" panose="020F0302020204030204" pitchFamily="34" charset="0"/>
                <a:cs typeface="Calibri Light" panose="020F0302020204030204" pitchFamily="34" charset="0"/>
              </a:rPr>
              <a:t>® mag gebruikt worden </a:t>
            </a:r>
          </a:p>
          <a:p>
            <a:r>
              <a:rPr lang="nl-NL" sz="2000" dirty="0">
                <a:latin typeface="Calibri Light" panose="020F0302020204030204" pitchFamily="34" charset="0"/>
                <a:cs typeface="Calibri Light" panose="020F0302020204030204" pitchFamily="34" charset="0"/>
              </a:rPr>
              <a:t>      </a:t>
            </a:r>
            <a:r>
              <a:rPr lang="nl-NL" sz="2000" i="0" dirty="0">
                <a:effectLst/>
                <a:latin typeface="Calibri Light" panose="020F0302020204030204" pitchFamily="34" charset="0"/>
                <a:cs typeface="Calibri Light" panose="020F0302020204030204" pitchFamily="34" charset="0"/>
              </a:rPr>
              <a:t>voor desinfectie van de huid (bijv. voor toedienen injectie)</a:t>
            </a:r>
          </a:p>
          <a:p>
            <a:endParaRPr lang="nl-NL" sz="2000" dirty="0">
              <a:latin typeface="Calibri Light" panose="020F0302020204030204" pitchFamily="34" charset="0"/>
              <a:cs typeface="Calibri Light" panose="020F0302020204030204" pitchFamily="34" charset="0"/>
            </a:endParaRPr>
          </a:p>
          <a:p>
            <a:pPr marL="342900" indent="-342900">
              <a:buFont typeface="Wingdings" panose="05000000000000000000" pitchFamily="2" charset="2"/>
              <a:buChar char="§"/>
            </a:pPr>
            <a:r>
              <a:rPr lang="nl-NL" sz="2000" dirty="0">
                <a:latin typeface="Calibri Light" panose="020F0302020204030204" pitchFamily="34" charset="0"/>
                <a:cs typeface="Calibri Light" panose="020F0302020204030204" pitchFamily="34" charset="0"/>
              </a:rPr>
              <a:t>Gebruik bij voorkeur een vloeistof of gel. Geen </a:t>
            </a:r>
            <a:r>
              <a:rPr lang="nl-NL" sz="2000" dirty="0" err="1">
                <a:latin typeface="Calibri Light" panose="020F0302020204030204" pitchFamily="34" charset="0"/>
                <a:cs typeface="Calibri Light" panose="020F0302020204030204" pitchFamily="34" charset="0"/>
              </a:rPr>
              <a:t>foam</a:t>
            </a:r>
            <a:r>
              <a:rPr lang="nl-NL" sz="2000" dirty="0">
                <a:latin typeface="Calibri Light" panose="020F0302020204030204" pitchFamily="34" charset="0"/>
                <a:cs typeface="Calibri Light" panose="020F0302020204030204" pitchFamily="34" charset="0"/>
              </a:rPr>
              <a:t>.</a:t>
            </a:r>
          </a:p>
          <a:p>
            <a:pPr marL="342900" indent="-342900">
              <a:buFont typeface="Wingdings" panose="05000000000000000000" pitchFamily="2" charset="2"/>
              <a:buChar char="§"/>
            </a:pPr>
            <a:endParaRPr lang="nl-NL" sz="2000" dirty="0">
              <a:latin typeface="Calibri Light" panose="020F0302020204030204" pitchFamily="34" charset="0"/>
              <a:cs typeface="Calibri Light" panose="020F0302020204030204" pitchFamily="34" charset="0"/>
            </a:endParaRPr>
          </a:p>
          <a:p>
            <a:endParaRPr lang="nl-NL" sz="2000" dirty="0"/>
          </a:p>
          <a:p>
            <a:endParaRPr lang="nl-NL" sz="2000" dirty="0"/>
          </a:p>
        </p:txBody>
      </p:sp>
      <p:pic>
        <p:nvPicPr>
          <p:cNvPr id="8" name="Afbeelding 7">
            <a:extLst>
              <a:ext uri="{FF2B5EF4-FFF2-40B4-BE49-F238E27FC236}">
                <a16:creationId xmlns:a16="http://schemas.microsoft.com/office/drawing/2014/main" id="{5D7E381D-C56B-4DA8-94E6-932C9D665050}"/>
              </a:ext>
            </a:extLst>
          </p:cNvPr>
          <p:cNvPicPr>
            <a:picLocks noChangeAspect="1"/>
          </p:cNvPicPr>
          <p:nvPr/>
        </p:nvPicPr>
        <p:blipFill>
          <a:blip r:embed="rId2"/>
          <a:stretch>
            <a:fillRect/>
          </a:stretch>
        </p:blipFill>
        <p:spPr>
          <a:xfrm>
            <a:off x="6191235" y="438924"/>
            <a:ext cx="1638384" cy="2978303"/>
          </a:xfrm>
          <a:prstGeom prst="rect">
            <a:avLst/>
          </a:prstGeom>
          <a:ln w="38100">
            <a:solidFill>
              <a:srgbClr val="002060"/>
            </a:solidFill>
          </a:ln>
        </p:spPr>
      </p:pic>
    </p:spTree>
    <p:extLst>
      <p:ext uri="{BB962C8B-B14F-4D97-AF65-F5344CB8AC3E}">
        <p14:creationId xmlns:p14="http://schemas.microsoft.com/office/powerpoint/2010/main" val="21403994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D1643E06-1490-41ED-A3AE-081EC89FA248}"/>
              </a:ext>
            </a:extLst>
          </p:cNvPr>
          <p:cNvSpPr/>
          <p:nvPr/>
        </p:nvSpPr>
        <p:spPr>
          <a:xfrm>
            <a:off x="0" y="-9933"/>
            <a:ext cx="2115879" cy="685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 name="Afbeelding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00325" y="50847"/>
            <a:ext cx="1843675" cy="1067228"/>
          </a:xfrm>
          <a:prstGeom prst="rect">
            <a:avLst/>
          </a:prstGeom>
        </p:spPr>
      </p:pic>
      <p:sp>
        <p:nvSpPr>
          <p:cNvPr id="5" name="Tekstvak 4"/>
          <p:cNvSpPr txBox="1"/>
          <p:nvPr/>
        </p:nvSpPr>
        <p:spPr>
          <a:xfrm>
            <a:off x="3262926" y="531576"/>
            <a:ext cx="7776864" cy="1077218"/>
          </a:xfrm>
          <a:prstGeom prst="rect">
            <a:avLst/>
          </a:prstGeom>
          <a:noFill/>
        </p:spPr>
        <p:txBody>
          <a:bodyPr wrap="square" rtlCol="0">
            <a:spAutoFit/>
          </a:bodyPr>
          <a:lstStyle/>
          <a:p>
            <a:r>
              <a:rPr lang="nl-NL" sz="4000" b="1" dirty="0">
                <a:latin typeface="+mj-lt"/>
              </a:rPr>
              <a:t>Desinfectie. </a:t>
            </a:r>
          </a:p>
          <a:p>
            <a:r>
              <a:rPr lang="nl-NL" sz="2400" b="1" dirty="0">
                <a:latin typeface="+mj-lt"/>
              </a:rPr>
              <a:t>Huiddesinfectiemiddelen </a:t>
            </a:r>
            <a:r>
              <a:rPr lang="nl-NL" sz="2400" dirty="0">
                <a:latin typeface="+mj-lt"/>
              </a:rPr>
              <a:t> </a:t>
            </a:r>
          </a:p>
        </p:txBody>
      </p:sp>
      <p:sp>
        <p:nvSpPr>
          <p:cNvPr id="3" name="Tekstvak 2">
            <a:extLst>
              <a:ext uri="{FF2B5EF4-FFF2-40B4-BE49-F238E27FC236}">
                <a16:creationId xmlns:a16="http://schemas.microsoft.com/office/drawing/2014/main" id="{0473A31B-2995-4B78-9F9D-E444FF753AC2}"/>
              </a:ext>
            </a:extLst>
          </p:cNvPr>
          <p:cNvSpPr txBox="1"/>
          <p:nvPr/>
        </p:nvSpPr>
        <p:spPr>
          <a:xfrm>
            <a:off x="-3966672" y="2157183"/>
            <a:ext cx="7970642" cy="1261884"/>
          </a:xfrm>
          <a:prstGeom prst="rect">
            <a:avLst/>
          </a:prstGeom>
          <a:noFill/>
        </p:spPr>
        <p:txBody>
          <a:bodyPr wrap="square" rtlCol="0">
            <a:spAutoFit/>
          </a:bodyPr>
          <a:lstStyle/>
          <a:p>
            <a:endParaRPr lang="nl-NL" sz="2000" dirty="0"/>
          </a:p>
          <a:p>
            <a:pPr marL="342900" indent="-342900">
              <a:buFont typeface="Wingdings" panose="05000000000000000000" pitchFamily="2" charset="2"/>
              <a:buChar char="§"/>
            </a:pPr>
            <a:endParaRPr lang="nl-NL" sz="2000" dirty="0"/>
          </a:p>
          <a:p>
            <a:endParaRPr lang="nl-NL" dirty="0"/>
          </a:p>
          <a:p>
            <a:endParaRPr lang="nl-NL" dirty="0"/>
          </a:p>
        </p:txBody>
      </p:sp>
      <p:sp>
        <p:nvSpPr>
          <p:cNvPr id="2" name="Tekstvak 1">
            <a:extLst>
              <a:ext uri="{FF2B5EF4-FFF2-40B4-BE49-F238E27FC236}">
                <a16:creationId xmlns:a16="http://schemas.microsoft.com/office/drawing/2014/main" id="{00CBACB2-D2D4-45BF-A82F-901A75972EE2}"/>
              </a:ext>
            </a:extLst>
          </p:cNvPr>
          <p:cNvSpPr txBox="1"/>
          <p:nvPr/>
        </p:nvSpPr>
        <p:spPr>
          <a:xfrm>
            <a:off x="3262926" y="2061403"/>
            <a:ext cx="7845405" cy="3785652"/>
          </a:xfrm>
          <a:prstGeom prst="rect">
            <a:avLst/>
          </a:prstGeom>
          <a:noFill/>
        </p:spPr>
        <p:txBody>
          <a:bodyPr wrap="square" rtlCol="0">
            <a:spAutoFit/>
          </a:bodyPr>
          <a:lstStyle/>
          <a:p>
            <a:r>
              <a:rPr lang="nl-NL" sz="2000" dirty="0">
                <a:latin typeface="Calibri Light" panose="020F0302020204030204" pitchFamily="34" charset="0"/>
                <a:cs typeface="Calibri Light" panose="020F0302020204030204" pitchFamily="34" charset="0"/>
              </a:rPr>
              <a:t>Bijv. bij toedienen injecties en/of prikken van een infuus</a:t>
            </a:r>
          </a:p>
          <a:p>
            <a:endParaRPr lang="nl-NL" sz="2000" dirty="0">
              <a:latin typeface="Calibri Light" panose="020F0302020204030204" pitchFamily="34" charset="0"/>
              <a:cs typeface="Calibri Light" panose="020F0302020204030204" pitchFamily="34" charset="0"/>
            </a:endParaRPr>
          </a:p>
          <a:p>
            <a:pPr marL="285750" indent="-285750">
              <a:buFont typeface="Wingdings" panose="05000000000000000000" pitchFamily="2" charset="2"/>
              <a:buChar char="§"/>
            </a:pPr>
            <a:r>
              <a:rPr lang="nl-NL" sz="2000" dirty="0">
                <a:latin typeface="Calibri Light" panose="020F0302020204030204" pitchFamily="34" charset="0"/>
                <a:cs typeface="Calibri Light" panose="020F0302020204030204" pitchFamily="34" charset="0"/>
              </a:rPr>
              <a:t>Houd de contacttijd van de fabrikant aan</a:t>
            </a:r>
          </a:p>
          <a:p>
            <a:endParaRPr lang="nl-NL" sz="2000" dirty="0">
              <a:latin typeface="Calibri Light" panose="020F0302020204030204" pitchFamily="34" charset="0"/>
              <a:cs typeface="Calibri Light" panose="020F0302020204030204" pitchFamily="34" charset="0"/>
            </a:endParaRPr>
          </a:p>
          <a:p>
            <a:pPr marL="285750" indent="-285750">
              <a:buFont typeface="Wingdings" panose="05000000000000000000" pitchFamily="2" charset="2"/>
              <a:buChar char="§"/>
            </a:pPr>
            <a:r>
              <a:rPr lang="nl-NL" sz="2000" dirty="0">
                <a:latin typeface="Calibri Light" panose="020F0302020204030204" pitchFamily="34" charset="0"/>
                <a:cs typeface="Calibri Light" panose="020F0302020204030204" pitchFamily="34" charset="0"/>
              </a:rPr>
              <a:t>Laat het desinfectans volledig aan de lucht </a:t>
            </a:r>
          </a:p>
          <a:p>
            <a:r>
              <a:rPr lang="nl-NL" sz="2000" dirty="0">
                <a:latin typeface="Calibri Light" panose="020F0302020204030204" pitchFamily="34" charset="0"/>
                <a:cs typeface="Calibri Light" panose="020F0302020204030204" pitchFamily="34" charset="0"/>
              </a:rPr>
              <a:t>     drogen alvorens te prikken</a:t>
            </a:r>
          </a:p>
          <a:p>
            <a:endParaRPr lang="nl-NL" sz="2000" dirty="0">
              <a:latin typeface="Calibri Light" panose="020F0302020204030204" pitchFamily="34" charset="0"/>
              <a:cs typeface="Calibri Light" panose="020F0302020204030204" pitchFamily="34" charset="0"/>
            </a:endParaRPr>
          </a:p>
          <a:p>
            <a:pPr marL="285750" indent="-285750">
              <a:buFont typeface="Wingdings" panose="05000000000000000000" pitchFamily="2" charset="2"/>
              <a:buChar char="§"/>
            </a:pPr>
            <a:r>
              <a:rPr lang="nl-NL" sz="2000" dirty="0">
                <a:latin typeface="Calibri Light" panose="020F0302020204030204" pitchFamily="34" charset="0"/>
                <a:cs typeface="Calibri Light" panose="020F0302020204030204" pitchFamily="34" charset="0"/>
              </a:rPr>
              <a:t>Gebruik alcohol 70% in chloorhexidine 0,5%</a:t>
            </a:r>
          </a:p>
          <a:p>
            <a:r>
              <a:rPr lang="nl-NL" sz="2000" dirty="0">
                <a:latin typeface="Calibri Light" panose="020F0302020204030204" pitchFamily="34" charset="0"/>
                <a:cs typeface="Calibri Light" panose="020F0302020204030204" pitchFamily="34" charset="0"/>
              </a:rPr>
              <a:t>	- RVG nummer</a:t>
            </a:r>
          </a:p>
          <a:p>
            <a:r>
              <a:rPr lang="nl-NL" sz="2000" dirty="0">
                <a:latin typeface="Calibri Light" panose="020F0302020204030204" pitchFamily="34" charset="0"/>
                <a:cs typeface="Calibri Light" panose="020F0302020204030204" pitchFamily="34" charset="0"/>
              </a:rPr>
              <a:t>	- apotheek of drogist</a:t>
            </a:r>
          </a:p>
          <a:p>
            <a:endParaRPr lang="nl-NL" sz="2000" dirty="0">
              <a:latin typeface="Calibri Light" panose="020F0302020204030204" pitchFamily="34" charset="0"/>
              <a:cs typeface="Calibri Light" panose="020F0302020204030204" pitchFamily="34" charset="0"/>
            </a:endParaRPr>
          </a:p>
          <a:p>
            <a:pPr marL="285750" indent="-285750">
              <a:buFont typeface="Wingdings" panose="05000000000000000000" pitchFamily="2" charset="2"/>
              <a:buChar char="§"/>
            </a:pPr>
            <a:r>
              <a:rPr lang="nl-NL" sz="2000" dirty="0">
                <a:latin typeface="Calibri Light" panose="020F0302020204030204" pitchFamily="34" charset="0"/>
                <a:cs typeface="Calibri Light" panose="020F0302020204030204" pitchFamily="34" charset="0"/>
              </a:rPr>
              <a:t>Middel heeft een RVG-nummer (geneesmiddelenwet)</a:t>
            </a:r>
          </a:p>
        </p:txBody>
      </p:sp>
      <p:pic>
        <p:nvPicPr>
          <p:cNvPr id="9" name="Afbeelding 8">
            <a:extLst>
              <a:ext uri="{FF2B5EF4-FFF2-40B4-BE49-F238E27FC236}">
                <a16:creationId xmlns:a16="http://schemas.microsoft.com/office/drawing/2014/main" id="{91CE6892-0B71-4207-9771-2420750DB115}"/>
              </a:ext>
            </a:extLst>
          </p:cNvPr>
          <p:cNvPicPr>
            <a:picLocks noChangeAspect="1"/>
          </p:cNvPicPr>
          <p:nvPr/>
        </p:nvPicPr>
        <p:blipFill>
          <a:blip r:embed="rId3"/>
          <a:stretch>
            <a:fillRect/>
          </a:stretch>
        </p:blipFill>
        <p:spPr>
          <a:xfrm>
            <a:off x="1288821" y="3045077"/>
            <a:ext cx="1654116" cy="2690883"/>
          </a:xfrm>
          <a:prstGeom prst="rect">
            <a:avLst/>
          </a:prstGeom>
          <a:ln w="38100">
            <a:solidFill>
              <a:srgbClr val="002060"/>
            </a:solidFill>
          </a:ln>
        </p:spPr>
      </p:pic>
    </p:spTree>
    <p:extLst>
      <p:ext uri="{BB962C8B-B14F-4D97-AF65-F5344CB8AC3E}">
        <p14:creationId xmlns:p14="http://schemas.microsoft.com/office/powerpoint/2010/main" val="34731571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00325" y="50847"/>
            <a:ext cx="1843675" cy="1067228"/>
          </a:xfrm>
          <a:prstGeom prst="rect">
            <a:avLst/>
          </a:prstGeom>
        </p:spPr>
      </p:pic>
      <p:sp>
        <p:nvSpPr>
          <p:cNvPr id="5" name="Tekstvak 4"/>
          <p:cNvSpPr txBox="1"/>
          <p:nvPr/>
        </p:nvSpPr>
        <p:spPr>
          <a:xfrm>
            <a:off x="445298" y="438924"/>
            <a:ext cx="7776864" cy="1077218"/>
          </a:xfrm>
          <a:prstGeom prst="rect">
            <a:avLst/>
          </a:prstGeom>
          <a:noFill/>
        </p:spPr>
        <p:txBody>
          <a:bodyPr wrap="square" rtlCol="0">
            <a:spAutoFit/>
          </a:bodyPr>
          <a:lstStyle/>
          <a:p>
            <a:r>
              <a:rPr lang="nl-NL" sz="4000" b="1" dirty="0">
                <a:latin typeface="+mj-lt"/>
              </a:rPr>
              <a:t>Desinfectie. </a:t>
            </a:r>
          </a:p>
          <a:p>
            <a:r>
              <a:rPr lang="nl-NL" sz="2400" b="1" dirty="0">
                <a:latin typeface="+mj-lt"/>
              </a:rPr>
              <a:t> </a:t>
            </a:r>
            <a:r>
              <a:rPr lang="nl-NL" sz="2000" b="1" dirty="0">
                <a:latin typeface="+mj-lt"/>
              </a:rPr>
              <a:t>Desinfectie van oppervlakten en materialen</a:t>
            </a:r>
            <a:endParaRPr lang="nl-NL" sz="2400" dirty="0">
              <a:latin typeface="+mj-lt"/>
            </a:endParaRPr>
          </a:p>
        </p:txBody>
      </p:sp>
      <p:sp>
        <p:nvSpPr>
          <p:cNvPr id="3" name="Tekstvak 2">
            <a:extLst>
              <a:ext uri="{FF2B5EF4-FFF2-40B4-BE49-F238E27FC236}">
                <a16:creationId xmlns:a16="http://schemas.microsoft.com/office/drawing/2014/main" id="{0473A31B-2995-4B78-9F9D-E444FF753AC2}"/>
              </a:ext>
            </a:extLst>
          </p:cNvPr>
          <p:cNvSpPr txBox="1"/>
          <p:nvPr/>
        </p:nvSpPr>
        <p:spPr>
          <a:xfrm>
            <a:off x="498217" y="824972"/>
            <a:ext cx="7970642" cy="2369880"/>
          </a:xfrm>
          <a:prstGeom prst="rect">
            <a:avLst/>
          </a:prstGeom>
          <a:noFill/>
        </p:spPr>
        <p:txBody>
          <a:bodyPr wrap="square" rtlCol="0">
            <a:spAutoFit/>
          </a:bodyPr>
          <a:lstStyle/>
          <a:p>
            <a:endParaRPr lang="nl-NL" sz="2000" dirty="0"/>
          </a:p>
          <a:p>
            <a:pPr marL="342900" indent="-342900">
              <a:buFont typeface="Wingdings" panose="05000000000000000000" pitchFamily="2" charset="2"/>
              <a:buChar char="§"/>
            </a:pPr>
            <a:endParaRPr lang="nl-NL" sz="2000" dirty="0"/>
          </a:p>
          <a:p>
            <a:endParaRPr lang="nl-NL" dirty="0"/>
          </a:p>
          <a:p>
            <a:r>
              <a:rPr lang="nl-NL" dirty="0">
                <a:latin typeface="Calibri Light" panose="020F0302020204030204" pitchFamily="34" charset="0"/>
                <a:cs typeface="Calibri Light" panose="020F0302020204030204" pitchFamily="34" charset="0"/>
              </a:rPr>
              <a:t>Bijv. bij MRSA/BRMO, oppervlakten en materialen waar bloed op terecht is gekomen</a:t>
            </a:r>
          </a:p>
          <a:p>
            <a:endParaRPr lang="nl-NL" dirty="0">
              <a:latin typeface="Calibri Light" panose="020F0302020204030204" pitchFamily="34" charset="0"/>
              <a:cs typeface="Calibri Light" panose="020F0302020204030204" pitchFamily="34" charset="0"/>
            </a:endParaRPr>
          </a:p>
          <a:p>
            <a:pPr marL="285750" indent="-285750">
              <a:buFont typeface="Wingdings" panose="05000000000000000000" pitchFamily="2" charset="2"/>
              <a:buChar char="§"/>
            </a:pPr>
            <a:r>
              <a:rPr lang="nl-NL" dirty="0">
                <a:latin typeface="Calibri Light" panose="020F0302020204030204" pitchFamily="34" charset="0"/>
                <a:cs typeface="Calibri Light" panose="020F0302020204030204" pitchFamily="34" charset="0"/>
              </a:rPr>
              <a:t>Alcohol 70% in </a:t>
            </a:r>
            <a:r>
              <a:rPr lang="nl-NL" dirty="0" err="1">
                <a:latin typeface="Calibri Light" panose="020F0302020204030204" pitchFamily="34" charset="0"/>
                <a:cs typeface="Calibri Light" panose="020F0302020204030204" pitchFamily="34" charset="0"/>
              </a:rPr>
              <a:t>Isopropanol</a:t>
            </a:r>
            <a:r>
              <a:rPr lang="nl-NL" dirty="0">
                <a:latin typeface="Calibri Light" panose="020F0302020204030204" pitchFamily="34" charset="0"/>
                <a:cs typeface="Calibri Light" panose="020F0302020204030204" pitchFamily="34" charset="0"/>
              </a:rPr>
              <a:t> 5%</a:t>
            </a:r>
          </a:p>
          <a:p>
            <a:pPr marL="285750" indent="-285750">
              <a:buFont typeface="Wingdings" panose="05000000000000000000" pitchFamily="2" charset="2"/>
              <a:buChar char="§"/>
            </a:pPr>
            <a:r>
              <a:rPr lang="nl-NL" dirty="0">
                <a:latin typeface="Calibri Light" panose="020F0302020204030204" pitchFamily="34" charset="0"/>
                <a:cs typeface="Calibri Light" panose="020F0302020204030204" pitchFamily="34" charset="0"/>
              </a:rPr>
              <a:t>Ander desinfectiemiddel toegestaan in NL (N-nummer)</a:t>
            </a:r>
          </a:p>
          <a:p>
            <a:pPr marL="285750" indent="-285750">
              <a:buFont typeface="Wingdings" panose="05000000000000000000" pitchFamily="2" charset="2"/>
              <a:buChar char="§"/>
            </a:pPr>
            <a:r>
              <a:rPr lang="nl-NL" dirty="0">
                <a:latin typeface="Calibri Light" panose="020F0302020204030204" pitchFamily="34" charset="0"/>
                <a:cs typeface="Calibri Light" panose="020F0302020204030204" pitchFamily="34" charset="0"/>
              </a:rPr>
              <a:t>Volg inwerktijd volgens instructie etiket</a:t>
            </a:r>
          </a:p>
        </p:txBody>
      </p:sp>
      <p:pic>
        <p:nvPicPr>
          <p:cNvPr id="7" name="Afbeelding 6">
            <a:extLst>
              <a:ext uri="{FF2B5EF4-FFF2-40B4-BE49-F238E27FC236}">
                <a16:creationId xmlns:a16="http://schemas.microsoft.com/office/drawing/2014/main" id="{3B427E55-C659-4ABD-99E2-8C07F001607F}"/>
              </a:ext>
            </a:extLst>
          </p:cNvPr>
          <p:cNvPicPr>
            <a:picLocks noChangeAspect="1"/>
          </p:cNvPicPr>
          <p:nvPr/>
        </p:nvPicPr>
        <p:blipFill>
          <a:blip r:embed="rId3"/>
          <a:stretch>
            <a:fillRect/>
          </a:stretch>
        </p:blipFill>
        <p:spPr>
          <a:xfrm>
            <a:off x="2437999" y="3884002"/>
            <a:ext cx="1512168" cy="2589587"/>
          </a:xfrm>
          <a:prstGeom prst="rect">
            <a:avLst/>
          </a:prstGeom>
          <a:ln w="38100">
            <a:solidFill>
              <a:srgbClr val="002060"/>
            </a:solidFill>
          </a:ln>
        </p:spPr>
      </p:pic>
      <p:pic>
        <p:nvPicPr>
          <p:cNvPr id="9" name="Afbeelding 8">
            <a:extLst>
              <a:ext uri="{FF2B5EF4-FFF2-40B4-BE49-F238E27FC236}">
                <a16:creationId xmlns:a16="http://schemas.microsoft.com/office/drawing/2014/main" id="{6C863BA1-0C88-4268-9FC2-D557D81C597F}"/>
              </a:ext>
            </a:extLst>
          </p:cNvPr>
          <p:cNvPicPr>
            <a:picLocks noChangeAspect="1"/>
          </p:cNvPicPr>
          <p:nvPr/>
        </p:nvPicPr>
        <p:blipFill>
          <a:blip r:embed="rId4"/>
          <a:stretch>
            <a:fillRect/>
          </a:stretch>
        </p:blipFill>
        <p:spPr>
          <a:xfrm>
            <a:off x="611560" y="3901708"/>
            <a:ext cx="1339919" cy="2571882"/>
          </a:xfrm>
          <a:prstGeom prst="rect">
            <a:avLst/>
          </a:prstGeom>
          <a:ln w="38100">
            <a:solidFill>
              <a:srgbClr val="002060"/>
            </a:solidFill>
          </a:ln>
        </p:spPr>
      </p:pic>
      <p:pic>
        <p:nvPicPr>
          <p:cNvPr id="11" name="Afbeelding 10">
            <a:extLst>
              <a:ext uri="{FF2B5EF4-FFF2-40B4-BE49-F238E27FC236}">
                <a16:creationId xmlns:a16="http://schemas.microsoft.com/office/drawing/2014/main" id="{006822BD-6D1C-4D5E-A4A0-A9DDFEB19E25}"/>
              </a:ext>
            </a:extLst>
          </p:cNvPr>
          <p:cNvPicPr>
            <a:picLocks noChangeAspect="1"/>
          </p:cNvPicPr>
          <p:nvPr/>
        </p:nvPicPr>
        <p:blipFill>
          <a:blip r:embed="rId5"/>
          <a:stretch>
            <a:fillRect/>
          </a:stretch>
        </p:blipFill>
        <p:spPr>
          <a:xfrm>
            <a:off x="4436688" y="3884002"/>
            <a:ext cx="1498654" cy="2589587"/>
          </a:xfrm>
          <a:prstGeom prst="rect">
            <a:avLst/>
          </a:prstGeom>
          <a:ln w="38100">
            <a:solidFill>
              <a:srgbClr val="002060"/>
            </a:solidFill>
          </a:ln>
        </p:spPr>
      </p:pic>
      <p:pic>
        <p:nvPicPr>
          <p:cNvPr id="13" name="Afbeelding 12">
            <a:extLst>
              <a:ext uri="{FF2B5EF4-FFF2-40B4-BE49-F238E27FC236}">
                <a16:creationId xmlns:a16="http://schemas.microsoft.com/office/drawing/2014/main" id="{D2672F2D-358B-4907-A1F7-ABE3015EA2EB}"/>
              </a:ext>
            </a:extLst>
          </p:cNvPr>
          <p:cNvPicPr>
            <a:picLocks noChangeAspect="1"/>
          </p:cNvPicPr>
          <p:nvPr/>
        </p:nvPicPr>
        <p:blipFill>
          <a:blip r:embed="rId6"/>
          <a:stretch>
            <a:fillRect/>
          </a:stretch>
        </p:blipFill>
        <p:spPr>
          <a:xfrm>
            <a:off x="6529402" y="3869917"/>
            <a:ext cx="1692760" cy="2589587"/>
          </a:xfrm>
          <a:prstGeom prst="rect">
            <a:avLst/>
          </a:prstGeom>
          <a:ln w="38100">
            <a:solidFill>
              <a:srgbClr val="002060"/>
            </a:solidFill>
          </a:ln>
        </p:spPr>
      </p:pic>
      <p:sp>
        <p:nvSpPr>
          <p:cNvPr id="14" name="L-vorm 13">
            <a:extLst>
              <a:ext uri="{FF2B5EF4-FFF2-40B4-BE49-F238E27FC236}">
                <a16:creationId xmlns:a16="http://schemas.microsoft.com/office/drawing/2014/main" id="{73D3CE18-87EE-4B64-A0F5-9F2F42532B75}"/>
              </a:ext>
            </a:extLst>
          </p:cNvPr>
          <p:cNvSpPr/>
          <p:nvPr/>
        </p:nvSpPr>
        <p:spPr>
          <a:xfrm rot="19592105">
            <a:off x="3384147" y="3342691"/>
            <a:ext cx="703250" cy="900772"/>
          </a:xfrm>
          <a:prstGeom prst="corne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L-vorm 14">
            <a:extLst>
              <a:ext uri="{FF2B5EF4-FFF2-40B4-BE49-F238E27FC236}">
                <a16:creationId xmlns:a16="http://schemas.microsoft.com/office/drawing/2014/main" id="{622E1285-559A-4D1C-9A9B-72B5387F815A}"/>
              </a:ext>
            </a:extLst>
          </p:cNvPr>
          <p:cNvSpPr/>
          <p:nvPr/>
        </p:nvSpPr>
        <p:spPr>
          <a:xfrm rot="19592105">
            <a:off x="1322036" y="3419531"/>
            <a:ext cx="703250" cy="900772"/>
          </a:xfrm>
          <a:prstGeom prst="corne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Vermenigvuldigingsteken 15">
            <a:extLst>
              <a:ext uri="{FF2B5EF4-FFF2-40B4-BE49-F238E27FC236}">
                <a16:creationId xmlns:a16="http://schemas.microsoft.com/office/drawing/2014/main" id="{BAEECEA3-345C-4018-9450-FF7D15DF28D9}"/>
              </a:ext>
            </a:extLst>
          </p:cNvPr>
          <p:cNvSpPr/>
          <p:nvPr/>
        </p:nvSpPr>
        <p:spPr>
          <a:xfrm>
            <a:off x="5220482" y="3271934"/>
            <a:ext cx="1135772" cy="1224136"/>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Vermenigvuldigingsteken 16">
            <a:extLst>
              <a:ext uri="{FF2B5EF4-FFF2-40B4-BE49-F238E27FC236}">
                <a16:creationId xmlns:a16="http://schemas.microsoft.com/office/drawing/2014/main" id="{164FDF70-3A7B-485F-BF19-6043F6FC50DD}"/>
              </a:ext>
            </a:extLst>
          </p:cNvPr>
          <p:cNvSpPr/>
          <p:nvPr/>
        </p:nvSpPr>
        <p:spPr>
          <a:xfrm>
            <a:off x="7356368" y="3221603"/>
            <a:ext cx="1135772" cy="1224136"/>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4514529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CB389746-0496-4EA4-8DCC-304D1573BDC0}"/>
              </a:ext>
            </a:extLst>
          </p:cNvPr>
          <p:cNvSpPr/>
          <p:nvPr/>
        </p:nvSpPr>
        <p:spPr>
          <a:xfrm>
            <a:off x="0" y="5206950"/>
            <a:ext cx="9144000" cy="1679944"/>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 name="Afbeelding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00325" y="50847"/>
            <a:ext cx="1843675" cy="1067228"/>
          </a:xfrm>
          <a:prstGeom prst="rect">
            <a:avLst/>
          </a:prstGeom>
        </p:spPr>
      </p:pic>
      <p:sp>
        <p:nvSpPr>
          <p:cNvPr id="5" name="Tekstvak 4"/>
          <p:cNvSpPr txBox="1"/>
          <p:nvPr/>
        </p:nvSpPr>
        <p:spPr>
          <a:xfrm>
            <a:off x="445298" y="438924"/>
            <a:ext cx="7776864" cy="1077218"/>
          </a:xfrm>
          <a:prstGeom prst="rect">
            <a:avLst/>
          </a:prstGeom>
          <a:noFill/>
        </p:spPr>
        <p:txBody>
          <a:bodyPr wrap="square" rtlCol="0">
            <a:spAutoFit/>
          </a:bodyPr>
          <a:lstStyle/>
          <a:p>
            <a:r>
              <a:rPr lang="nl-NL" sz="4000" b="1" dirty="0">
                <a:latin typeface="+mj-lt"/>
              </a:rPr>
              <a:t>Desinfectie. </a:t>
            </a:r>
          </a:p>
          <a:p>
            <a:r>
              <a:rPr lang="nl-NL" sz="2400" b="1" dirty="0">
                <a:latin typeface="+mj-lt"/>
              </a:rPr>
              <a:t>Desinfectie van instrumenten</a:t>
            </a:r>
            <a:endParaRPr lang="nl-NL" sz="2400" dirty="0">
              <a:latin typeface="+mj-lt"/>
            </a:endParaRPr>
          </a:p>
        </p:txBody>
      </p:sp>
      <p:sp>
        <p:nvSpPr>
          <p:cNvPr id="3" name="Tekstvak 2">
            <a:extLst>
              <a:ext uri="{FF2B5EF4-FFF2-40B4-BE49-F238E27FC236}">
                <a16:creationId xmlns:a16="http://schemas.microsoft.com/office/drawing/2014/main" id="{0473A31B-2995-4B78-9F9D-E444FF753AC2}"/>
              </a:ext>
            </a:extLst>
          </p:cNvPr>
          <p:cNvSpPr txBox="1"/>
          <p:nvPr/>
        </p:nvSpPr>
        <p:spPr>
          <a:xfrm>
            <a:off x="539552" y="1166167"/>
            <a:ext cx="8428403" cy="4031873"/>
          </a:xfrm>
          <a:prstGeom prst="rect">
            <a:avLst/>
          </a:prstGeom>
          <a:noFill/>
        </p:spPr>
        <p:txBody>
          <a:bodyPr wrap="square" rtlCol="0">
            <a:spAutoFit/>
          </a:bodyPr>
          <a:lstStyle/>
          <a:p>
            <a:endParaRPr lang="nl-NL" sz="2000" dirty="0"/>
          </a:p>
          <a:p>
            <a:pPr marL="342900" indent="-342900">
              <a:buFont typeface="Wingdings" panose="05000000000000000000" pitchFamily="2" charset="2"/>
              <a:buChar char="§"/>
            </a:pPr>
            <a:endParaRPr lang="nl-NL" sz="2000" dirty="0"/>
          </a:p>
          <a:p>
            <a:endParaRPr lang="nl-NL" dirty="0"/>
          </a:p>
          <a:p>
            <a:r>
              <a:rPr lang="nl-NL" dirty="0">
                <a:latin typeface="Calibri Light" panose="020F0302020204030204" pitchFamily="34" charset="0"/>
                <a:cs typeface="Calibri Light" panose="020F0302020204030204" pitchFamily="34" charset="0"/>
              </a:rPr>
              <a:t>Bijv. pincetten en scharen die gebruikt worden bij bijv. wondverzorging en knippen van steriele wondverbanden</a:t>
            </a:r>
          </a:p>
          <a:p>
            <a:endParaRPr lang="nl-NL" dirty="0">
              <a:latin typeface="Calibri Light" panose="020F0302020204030204" pitchFamily="34" charset="0"/>
              <a:cs typeface="Calibri Light" panose="020F0302020204030204" pitchFamily="34" charset="0"/>
            </a:endParaRPr>
          </a:p>
          <a:p>
            <a:pPr marL="285750" indent="-285750">
              <a:buFont typeface="Wingdings" panose="05000000000000000000" pitchFamily="2" charset="2"/>
              <a:buChar char="§"/>
            </a:pPr>
            <a:r>
              <a:rPr lang="nl-NL" dirty="0">
                <a:latin typeface="Calibri Light" panose="020F0302020204030204" pitchFamily="34" charset="0"/>
                <a:cs typeface="Calibri Light" panose="020F0302020204030204" pitchFamily="34" charset="0"/>
              </a:rPr>
              <a:t>Bij zichtbare vervuiling eerst afwassen met afwasmiddel</a:t>
            </a:r>
          </a:p>
          <a:p>
            <a:pPr marL="285750" indent="-285750">
              <a:buFont typeface="Wingdings" panose="05000000000000000000" pitchFamily="2" charset="2"/>
              <a:buChar char="§"/>
            </a:pPr>
            <a:endParaRPr lang="nl-NL" dirty="0">
              <a:latin typeface="Calibri Light" panose="020F0302020204030204" pitchFamily="34" charset="0"/>
              <a:cs typeface="Calibri Light" panose="020F0302020204030204" pitchFamily="34" charset="0"/>
            </a:endParaRPr>
          </a:p>
          <a:p>
            <a:pPr marL="285750" indent="-285750">
              <a:buFont typeface="Wingdings" panose="05000000000000000000" pitchFamily="2" charset="2"/>
              <a:buChar char="§"/>
            </a:pPr>
            <a:r>
              <a:rPr lang="nl-NL" dirty="0">
                <a:latin typeface="Calibri Light" panose="020F0302020204030204" pitchFamily="34" charset="0"/>
                <a:cs typeface="Calibri Light" panose="020F0302020204030204" pitchFamily="34" charset="0"/>
              </a:rPr>
              <a:t>Alcohol 70% in </a:t>
            </a:r>
            <a:r>
              <a:rPr lang="nl-NL" dirty="0" err="1">
                <a:latin typeface="Calibri Light" panose="020F0302020204030204" pitchFamily="34" charset="0"/>
                <a:cs typeface="Calibri Light" panose="020F0302020204030204" pitchFamily="34" charset="0"/>
              </a:rPr>
              <a:t>Isopropanol</a:t>
            </a:r>
            <a:r>
              <a:rPr lang="nl-NL" dirty="0">
                <a:latin typeface="Calibri Light" panose="020F0302020204030204" pitchFamily="34" charset="0"/>
                <a:cs typeface="Calibri Light" panose="020F0302020204030204" pitchFamily="34" charset="0"/>
              </a:rPr>
              <a:t> 5% (5-10 min. Onderdompelen en drogen aan de lucht)</a:t>
            </a:r>
          </a:p>
          <a:p>
            <a:r>
              <a:rPr lang="nl-NL" dirty="0">
                <a:latin typeface="Calibri Light" panose="020F0302020204030204" pitchFamily="34" charset="0"/>
                <a:cs typeface="Calibri Light" panose="020F0302020204030204" pitchFamily="34" charset="0"/>
              </a:rPr>
              <a:t>	- N-nummer of RVG nummer</a:t>
            </a:r>
          </a:p>
          <a:p>
            <a:r>
              <a:rPr lang="nl-NL" dirty="0">
                <a:latin typeface="Calibri Light" panose="020F0302020204030204" pitchFamily="34" charset="0"/>
                <a:cs typeface="Calibri Light" panose="020F0302020204030204" pitchFamily="34" charset="0"/>
              </a:rPr>
              <a:t>	- apotheek of drogist</a:t>
            </a:r>
          </a:p>
          <a:p>
            <a:pPr marL="285750" indent="-285750">
              <a:buFont typeface="Wingdings" panose="05000000000000000000" pitchFamily="2" charset="2"/>
              <a:buChar char="§"/>
            </a:pPr>
            <a:endParaRPr lang="nl-NL" dirty="0">
              <a:latin typeface="Calibri Light" panose="020F0302020204030204" pitchFamily="34" charset="0"/>
              <a:cs typeface="Calibri Light" panose="020F0302020204030204" pitchFamily="34" charset="0"/>
            </a:endParaRPr>
          </a:p>
          <a:p>
            <a:pPr marL="285750" indent="-285750">
              <a:buFont typeface="Wingdings" panose="05000000000000000000" pitchFamily="2" charset="2"/>
              <a:buChar char="§"/>
            </a:pPr>
            <a:r>
              <a:rPr lang="nl-NL" dirty="0">
                <a:latin typeface="Calibri Light" panose="020F0302020204030204" pitchFamily="34" charset="0"/>
                <a:cs typeface="Calibri Light" panose="020F0302020204030204" pitchFamily="34" charset="0"/>
              </a:rPr>
              <a:t>Kokend water (10 min.)</a:t>
            </a:r>
          </a:p>
          <a:p>
            <a:pPr marL="285750" indent="-285750">
              <a:buFont typeface="Wingdings" panose="05000000000000000000" pitchFamily="2" charset="2"/>
              <a:buChar char="§"/>
            </a:pPr>
            <a:endParaRPr lang="nl-NL" dirty="0"/>
          </a:p>
        </p:txBody>
      </p:sp>
      <p:pic>
        <p:nvPicPr>
          <p:cNvPr id="8" name="Afbeelding 7">
            <a:extLst>
              <a:ext uri="{FF2B5EF4-FFF2-40B4-BE49-F238E27FC236}">
                <a16:creationId xmlns:a16="http://schemas.microsoft.com/office/drawing/2014/main" id="{EE437572-A6FC-47E5-BCBD-1FD8F83F4769}"/>
              </a:ext>
            </a:extLst>
          </p:cNvPr>
          <p:cNvPicPr>
            <a:picLocks noChangeAspect="1"/>
          </p:cNvPicPr>
          <p:nvPr/>
        </p:nvPicPr>
        <p:blipFill>
          <a:blip r:embed="rId3"/>
          <a:stretch>
            <a:fillRect/>
          </a:stretch>
        </p:blipFill>
        <p:spPr>
          <a:xfrm>
            <a:off x="4333730" y="4661533"/>
            <a:ext cx="2117440" cy="1030299"/>
          </a:xfrm>
          <a:prstGeom prst="rect">
            <a:avLst/>
          </a:prstGeom>
          <a:ln w="38100">
            <a:solidFill>
              <a:srgbClr val="002060"/>
            </a:solidFill>
          </a:ln>
        </p:spPr>
      </p:pic>
      <p:pic>
        <p:nvPicPr>
          <p:cNvPr id="11" name="Afbeelding 10">
            <a:extLst>
              <a:ext uri="{FF2B5EF4-FFF2-40B4-BE49-F238E27FC236}">
                <a16:creationId xmlns:a16="http://schemas.microsoft.com/office/drawing/2014/main" id="{2A0FC856-AFFF-4364-B838-359032FC5CD1}"/>
              </a:ext>
            </a:extLst>
          </p:cNvPr>
          <p:cNvPicPr>
            <a:picLocks noChangeAspect="1"/>
          </p:cNvPicPr>
          <p:nvPr/>
        </p:nvPicPr>
        <p:blipFill>
          <a:blip r:embed="rId4"/>
          <a:stretch>
            <a:fillRect/>
          </a:stretch>
        </p:blipFill>
        <p:spPr>
          <a:xfrm>
            <a:off x="6907357" y="4661534"/>
            <a:ext cx="2060598" cy="1030299"/>
          </a:xfrm>
          <a:prstGeom prst="rect">
            <a:avLst/>
          </a:prstGeom>
          <a:ln w="38100">
            <a:solidFill>
              <a:srgbClr val="002060"/>
            </a:solidFill>
          </a:ln>
        </p:spPr>
      </p:pic>
    </p:spTree>
    <p:extLst>
      <p:ext uri="{BB962C8B-B14F-4D97-AF65-F5344CB8AC3E}">
        <p14:creationId xmlns:p14="http://schemas.microsoft.com/office/powerpoint/2010/main" val="42539499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D2F1AEFA-C4FD-47C1-9ED4-476015E57C14}"/>
              </a:ext>
            </a:extLst>
          </p:cNvPr>
          <p:cNvSpPr/>
          <p:nvPr/>
        </p:nvSpPr>
        <p:spPr>
          <a:xfrm>
            <a:off x="6358270" y="0"/>
            <a:ext cx="2780144" cy="68580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p:cNvSpPr txBox="1"/>
          <p:nvPr/>
        </p:nvSpPr>
        <p:spPr>
          <a:xfrm>
            <a:off x="445298" y="438924"/>
            <a:ext cx="7776864" cy="1077218"/>
          </a:xfrm>
          <a:prstGeom prst="rect">
            <a:avLst/>
          </a:prstGeom>
          <a:noFill/>
        </p:spPr>
        <p:txBody>
          <a:bodyPr wrap="square" rtlCol="0">
            <a:spAutoFit/>
          </a:bodyPr>
          <a:lstStyle/>
          <a:p>
            <a:r>
              <a:rPr lang="nl-NL" sz="4000" b="1" dirty="0">
                <a:latin typeface="+mj-lt"/>
              </a:rPr>
              <a:t>Desinfectie. </a:t>
            </a:r>
          </a:p>
          <a:p>
            <a:r>
              <a:rPr lang="nl-NL" sz="2400" b="1" dirty="0">
                <a:latin typeface="+mj-lt"/>
              </a:rPr>
              <a:t> </a:t>
            </a:r>
            <a:r>
              <a:rPr lang="nl-NL" sz="2000" b="1" dirty="0">
                <a:latin typeface="+mj-lt"/>
              </a:rPr>
              <a:t>Desinfectie van apparatuur</a:t>
            </a:r>
            <a:endParaRPr lang="nl-NL" sz="2400" dirty="0">
              <a:latin typeface="+mj-lt"/>
            </a:endParaRPr>
          </a:p>
        </p:txBody>
      </p:sp>
      <p:sp>
        <p:nvSpPr>
          <p:cNvPr id="3" name="Tekstvak 2">
            <a:extLst>
              <a:ext uri="{FF2B5EF4-FFF2-40B4-BE49-F238E27FC236}">
                <a16:creationId xmlns:a16="http://schemas.microsoft.com/office/drawing/2014/main" id="{0473A31B-2995-4B78-9F9D-E444FF753AC2}"/>
              </a:ext>
            </a:extLst>
          </p:cNvPr>
          <p:cNvSpPr txBox="1"/>
          <p:nvPr/>
        </p:nvSpPr>
        <p:spPr>
          <a:xfrm>
            <a:off x="638084" y="2281028"/>
            <a:ext cx="4660961" cy="2554545"/>
          </a:xfrm>
          <a:prstGeom prst="rect">
            <a:avLst/>
          </a:prstGeom>
          <a:noFill/>
        </p:spPr>
        <p:txBody>
          <a:bodyPr wrap="square" rtlCol="0">
            <a:spAutoFit/>
          </a:bodyPr>
          <a:lstStyle/>
          <a:p>
            <a:r>
              <a:rPr lang="nl-NL" sz="2000" dirty="0">
                <a:latin typeface="Calibri Light" panose="020F0302020204030204" pitchFamily="34" charset="0"/>
                <a:cs typeface="Calibri Light" panose="020F0302020204030204" pitchFamily="34" charset="0"/>
              </a:rPr>
              <a:t>Bijv. vernevelapparatuur of infuuspompen</a:t>
            </a:r>
          </a:p>
          <a:p>
            <a:pPr marL="342900" indent="-342900">
              <a:buFont typeface="Wingdings" panose="05000000000000000000" pitchFamily="2" charset="2"/>
              <a:buChar char="§"/>
            </a:pPr>
            <a:endParaRPr lang="nl-NL" sz="2000" dirty="0">
              <a:latin typeface="Calibri Light" panose="020F0302020204030204" pitchFamily="34" charset="0"/>
              <a:cs typeface="Calibri Light" panose="020F0302020204030204" pitchFamily="34" charset="0"/>
            </a:endParaRPr>
          </a:p>
          <a:p>
            <a:pPr marL="285750" indent="-285750">
              <a:buFont typeface="Wingdings" panose="05000000000000000000" pitchFamily="2" charset="2"/>
              <a:buChar char="§"/>
            </a:pPr>
            <a:endParaRPr lang="nl-NL" sz="2000" dirty="0">
              <a:latin typeface="Calibri Light" panose="020F0302020204030204" pitchFamily="34" charset="0"/>
              <a:cs typeface="Calibri Light" panose="020F0302020204030204" pitchFamily="34" charset="0"/>
            </a:endParaRPr>
          </a:p>
          <a:p>
            <a:pPr marL="285750" indent="-285750">
              <a:buFont typeface="Wingdings" panose="05000000000000000000" pitchFamily="2" charset="2"/>
              <a:buChar char="§"/>
            </a:pPr>
            <a:r>
              <a:rPr lang="nl-NL" sz="2000" dirty="0">
                <a:latin typeface="Calibri Light" panose="020F0302020204030204" pitchFamily="34" charset="0"/>
                <a:cs typeface="Calibri Light" panose="020F0302020204030204" pitchFamily="34" charset="0"/>
              </a:rPr>
              <a:t>Reinig en desinfecteer altijd volgens de </a:t>
            </a:r>
          </a:p>
          <a:p>
            <a:r>
              <a:rPr lang="nl-NL" sz="2000" dirty="0">
                <a:latin typeface="Calibri Light" panose="020F0302020204030204" pitchFamily="34" charset="0"/>
                <a:cs typeface="Calibri Light" panose="020F0302020204030204" pitchFamily="34" charset="0"/>
              </a:rPr>
              <a:t>     instructie van de fabrikant</a:t>
            </a:r>
          </a:p>
          <a:p>
            <a:endParaRPr lang="nl-NL" sz="2000" dirty="0">
              <a:latin typeface="Calibri Light" panose="020F0302020204030204" pitchFamily="34" charset="0"/>
              <a:cs typeface="Calibri Light" panose="020F0302020204030204" pitchFamily="34" charset="0"/>
            </a:endParaRPr>
          </a:p>
          <a:p>
            <a:pPr marL="285750" indent="-285750">
              <a:buFont typeface="Wingdings" panose="05000000000000000000" pitchFamily="2" charset="2"/>
              <a:buChar char="§"/>
            </a:pPr>
            <a:r>
              <a:rPr lang="nl-NL" sz="2000" dirty="0">
                <a:latin typeface="Calibri Light" panose="020F0302020204030204" pitchFamily="34" charset="0"/>
                <a:cs typeface="Calibri Light" panose="020F0302020204030204" pitchFamily="34" charset="0"/>
              </a:rPr>
              <a:t>Gebruik altijd een middel dat door de </a:t>
            </a:r>
          </a:p>
          <a:p>
            <a:r>
              <a:rPr lang="nl-NL" sz="2000" dirty="0">
                <a:latin typeface="Calibri Light" panose="020F0302020204030204" pitchFamily="34" charset="0"/>
                <a:cs typeface="Calibri Light" panose="020F0302020204030204" pitchFamily="34" charset="0"/>
              </a:rPr>
              <a:t>     fabrikant is geadviseerd</a:t>
            </a:r>
          </a:p>
        </p:txBody>
      </p:sp>
      <p:pic>
        <p:nvPicPr>
          <p:cNvPr id="7" name="Afbeelding 6">
            <a:extLst>
              <a:ext uri="{FF2B5EF4-FFF2-40B4-BE49-F238E27FC236}">
                <a16:creationId xmlns:a16="http://schemas.microsoft.com/office/drawing/2014/main" id="{83146362-8146-44EB-A6DF-2D2AC4203E10}"/>
              </a:ext>
            </a:extLst>
          </p:cNvPr>
          <p:cNvPicPr>
            <a:picLocks noChangeAspect="1"/>
          </p:cNvPicPr>
          <p:nvPr/>
        </p:nvPicPr>
        <p:blipFill rotWithShape="1">
          <a:blip r:embed="rId2"/>
          <a:srcRect r="6353"/>
          <a:stretch/>
        </p:blipFill>
        <p:spPr>
          <a:xfrm>
            <a:off x="5652120" y="1118075"/>
            <a:ext cx="2780144" cy="2094039"/>
          </a:xfrm>
          <a:prstGeom prst="rect">
            <a:avLst/>
          </a:prstGeom>
          <a:ln w="38100">
            <a:solidFill>
              <a:srgbClr val="002060"/>
            </a:solidFill>
          </a:ln>
        </p:spPr>
      </p:pic>
      <p:pic>
        <p:nvPicPr>
          <p:cNvPr id="9" name="Afbeelding 8">
            <a:extLst>
              <a:ext uri="{FF2B5EF4-FFF2-40B4-BE49-F238E27FC236}">
                <a16:creationId xmlns:a16="http://schemas.microsoft.com/office/drawing/2014/main" id="{2B95DA7D-FC53-4E79-AD3B-410D6D42B82A}"/>
              </a:ext>
            </a:extLst>
          </p:cNvPr>
          <p:cNvPicPr>
            <a:picLocks noChangeAspect="1"/>
          </p:cNvPicPr>
          <p:nvPr/>
        </p:nvPicPr>
        <p:blipFill>
          <a:blip r:embed="rId3"/>
          <a:stretch>
            <a:fillRect/>
          </a:stretch>
        </p:blipFill>
        <p:spPr>
          <a:xfrm>
            <a:off x="5652120" y="3688852"/>
            <a:ext cx="2780144" cy="2293442"/>
          </a:xfrm>
          <a:prstGeom prst="rect">
            <a:avLst/>
          </a:prstGeom>
          <a:ln w="38100">
            <a:solidFill>
              <a:srgbClr val="002060"/>
            </a:solidFill>
          </a:ln>
        </p:spPr>
      </p:pic>
    </p:spTree>
    <p:extLst>
      <p:ext uri="{BB962C8B-B14F-4D97-AF65-F5344CB8AC3E}">
        <p14:creationId xmlns:p14="http://schemas.microsoft.com/office/powerpoint/2010/main" val="32987846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F9960AE1-610D-4A20-AC8D-8D9333894295}"/>
              </a:ext>
            </a:extLst>
          </p:cNvPr>
          <p:cNvSpPr/>
          <p:nvPr/>
        </p:nvSpPr>
        <p:spPr>
          <a:xfrm>
            <a:off x="520995" y="1626781"/>
            <a:ext cx="3253563" cy="4338084"/>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10FE01C6-7CE8-FDAE-9FA4-8277D57376B8}"/>
              </a:ext>
            </a:extLst>
          </p:cNvPr>
          <p:cNvSpPr>
            <a:spLocks noGrp="1"/>
          </p:cNvSpPr>
          <p:nvPr>
            <p:ph type="title"/>
          </p:nvPr>
        </p:nvSpPr>
        <p:spPr>
          <a:xfrm>
            <a:off x="457200" y="273050"/>
            <a:ext cx="6453963" cy="1162050"/>
          </a:xfrm>
        </p:spPr>
        <p:txBody>
          <a:bodyPr>
            <a:noAutofit/>
          </a:bodyPr>
          <a:lstStyle/>
          <a:p>
            <a:r>
              <a:rPr lang="nl-NL" sz="4000" dirty="0">
                <a:latin typeface="Calibri Light" panose="020F0302020204030204" pitchFamily="34" charset="0"/>
                <a:cs typeface="Calibri Light" panose="020F0302020204030204" pitchFamily="34" charset="0"/>
              </a:rPr>
              <a:t>Werkwijze bij desinfectie</a:t>
            </a:r>
          </a:p>
        </p:txBody>
      </p:sp>
      <p:pic>
        <p:nvPicPr>
          <p:cNvPr id="5" name="Afbeelding 4">
            <a:extLst>
              <a:ext uri="{FF2B5EF4-FFF2-40B4-BE49-F238E27FC236}">
                <a16:creationId xmlns:a16="http://schemas.microsoft.com/office/drawing/2014/main" id="{DC8258C8-B200-477E-11A4-043F47BD648E}"/>
              </a:ext>
            </a:extLst>
          </p:cNvPr>
          <p:cNvPicPr>
            <a:picLocks noChangeAspect="1"/>
          </p:cNvPicPr>
          <p:nvPr/>
        </p:nvPicPr>
        <p:blipFill>
          <a:blip r:embed="rId2"/>
          <a:stretch>
            <a:fillRect/>
          </a:stretch>
        </p:blipFill>
        <p:spPr>
          <a:xfrm>
            <a:off x="7127309" y="5642313"/>
            <a:ext cx="1797159" cy="954948"/>
          </a:xfrm>
          <a:prstGeom prst="rect">
            <a:avLst/>
          </a:prstGeom>
        </p:spPr>
      </p:pic>
      <p:sp>
        <p:nvSpPr>
          <p:cNvPr id="3" name="Tekstvak 2">
            <a:extLst>
              <a:ext uri="{FF2B5EF4-FFF2-40B4-BE49-F238E27FC236}">
                <a16:creationId xmlns:a16="http://schemas.microsoft.com/office/drawing/2014/main" id="{0C90EDEF-FEC7-4CC3-8ACB-04A3F2FB640B}"/>
              </a:ext>
            </a:extLst>
          </p:cNvPr>
          <p:cNvSpPr txBox="1"/>
          <p:nvPr/>
        </p:nvSpPr>
        <p:spPr>
          <a:xfrm>
            <a:off x="4255105" y="2380050"/>
            <a:ext cx="4020855" cy="2831544"/>
          </a:xfrm>
          <a:prstGeom prst="rect">
            <a:avLst/>
          </a:prstGeom>
          <a:noFill/>
        </p:spPr>
        <p:txBody>
          <a:bodyPr wrap="square" rtlCol="0">
            <a:spAutoFit/>
          </a:bodyPr>
          <a:lstStyle/>
          <a:p>
            <a:pPr marL="342900" indent="-342900">
              <a:buFont typeface="+mj-lt"/>
              <a:buAutoNum type="arabicPeriod"/>
            </a:pPr>
            <a:r>
              <a:rPr lang="nl-NL" sz="2000" dirty="0">
                <a:latin typeface="Calibri Light" panose="020F0302020204030204" pitchFamily="34" charset="0"/>
                <a:cs typeface="Calibri Light" panose="020F0302020204030204" pitchFamily="34" charset="0"/>
              </a:rPr>
              <a:t>Trek handschoenen aan</a:t>
            </a:r>
          </a:p>
          <a:p>
            <a:pPr marL="342900" indent="-342900">
              <a:buFont typeface="+mj-lt"/>
              <a:buAutoNum type="arabicPeriod"/>
            </a:pPr>
            <a:r>
              <a:rPr lang="nl-NL" sz="2000" dirty="0">
                <a:latin typeface="Calibri Light" panose="020F0302020204030204" pitchFamily="34" charset="0"/>
                <a:cs typeface="Calibri Light" panose="020F0302020204030204" pitchFamily="34" charset="0"/>
              </a:rPr>
              <a:t>Verwijder grove vervuiling (stof, (lichaam) vloeistof, glas etc.</a:t>
            </a:r>
          </a:p>
          <a:p>
            <a:pPr marL="342900" indent="-342900">
              <a:buFont typeface="+mj-lt"/>
              <a:buAutoNum type="arabicPeriod"/>
            </a:pPr>
            <a:r>
              <a:rPr lang="nl-NL" sz="2000" dirty="0">
                <a:latin typeface="Calibri Light" panose="020F0302020204030204" pitchFamily="34" charset="0"/>
                <a:cs typeface="Calibri Light" panose="020F0302020204030204" pitchFamily="34" charset="0"/>
              </a:rPr>
              <a:t>Reinig het oppervlakte</a:t>
            </a:r>
          </a:p>
          <a:p>
            <a:pPr marL="342900" indent="-342900">
              <a:buFont typeface="+mj-lt"/>
              <a:buAutoNum type="arabicPeriod"/>
            </a:pPr>
            <a:r>
              <a:rPr lang="nl-NL" sz="2000" dirty="0">
                <a:latin typeface="Calibri Light" panose="020F0302020204030204" pitchFamily="34" charset="0"/>
                <a:cs typeface="Calibri Light" panose="020F0302020204030204" pitchFamily="34" charset="0"/>
              </a:rPr>
              <a:t>Desinfecteer het oppervlakte</a:t>
            </a:r>
          </a:p>
          <a:p>
            <a:pPr marL="342900" indent="-342900">
              <a:buFont typeface="+mj-lt"/>
              <a:buAutoNum type="arabicPeriod"/>
            </a:pPr>
            <a:r>
              <a:rPr lang="nl-NL" sz="2000" dirty="0">
                <a:latin typeface="Calibri Light" panose="020F0302020204030204" pitchFamily="34" charset="0"/>
                <a:cs typeface="Calibri Light" panose="020F0302020204030204" pitchFamily="34" charset="0"/>
              </a:rPr>
              <a:t>Laat drogen aan de lucht</a:t>
            </a:r>
          </a:p>
          <a:p>
            <a:pPr marL="342900" indent="-342900">
              <a:buFont typeface="+mj-lt"/>
              <a:buAutoNum type="arabicPeriod"/>
            </a:pPr>
            <a:r>
              <a:rPr lang="nl-NL" sz="2000" dirty="0">
                <a:latin typeface="Calibri Light" panose="020F0302020204030204" pitchFamily="34" charset="0"/>
                <a:cs typeface="Calibri Light" panose="020F0302020204030204" pitchFamily="34" charset="0"/>
              </a:rPr>
              <a:t>Trek handschoenen uit</a:t>
            </a:r>
          </a:p>
          <a:p>
            <a:pPr marL="342900" indent="-342900">
              <a:buFont typeface="+mj-lt"/>
              <a:buAutoNum type="arabicPeriod"/>
            </a:pPr>
            <a:r>
              <a:rPr lang="nl-NL" sz="2000" dirty="0">
                <a:latin typeface="Calibri Light" panose="020F0302020204030204" pitchFamily="34" charset="0"/>
                <a:cs typeface="Calibri Light" panose="020F0302020204030204" pitchFamily="34" charset="0"/>
              </a:rPr>
              <a:t>Handhygiëne</a:t>
            </a:r>
          </a:p>
          <a:p>
            <a:pPr marL="342900" indent="-342900">
              <a:buFont typeface="+mj-lt"/>
              <a:buAutoNum type="arabicPeriod"/>
            </a:pPr>
            <a:endParaRPr lang="nl-NL" dirty="0"/>
          </a:p>
        </p:txBody>
      </p:sp>
      <p:pic>
        <p:nvPicPr>
          <p:cNvPr id="6" name="Afbeelding 5">
            <a:extLst>
              <a:ext uri="{FF2B5EF4-FFF2-40B4-BE49-F238E27FC236}">
                <a16:creationId xmlns:a16="http://schemas.microsoft.com/office/drawing/2014/main" id="{647674C5-9946-4EDF-964E-0C2B82A8A9C5}"/>
              </a:ext>
            </a:extLst>
          </p:cNvPr>
          <p:cNvPicPr>
            <a:picLocks noChangeAspect="1"/>
          </p:cNvPicPr>
          <p:nvPr/>
        </p:nvPicPr>
        <p:blipFill>
          <a:blip r:embed="rId3"/>
          <a:stretch>
            <a:fillRect/>
          </a:stretch>
        </p:blipFill>
        <p:spPr>
          <a:xfrm>
            <a:off x="1001542" y="2557509"/>
            <a:ext cx="2292468" cy="2476627"/>
          </a:xfrm>
          <a:prstGeom prst="rect">
            <a:avLst/>
          </a:prstGeom>
        </p:spPr>
      </p:pic>
    </p:spTree>
    <p:extLst>
      <p:ext uri="{BB962C8B-B14F-4D97-AF65-F5344CB8AC3E}">
        <p14:creationId xmlns:p14="http://schemas.microsoft.com/office/powerpoint/2010/main" val="40542029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2596F992-698C-48C0-9D89-70DA4CE92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4373002-3E81-4B52-622D-A83D68E928DE}"/>
              </a:ext>
            </a:extLst>
          </p:cNvPr>
          <p:cNvSpPr>
            <a:spLocks noGrp="1"/>
          </p:cNvSpPr>
          <p:nvPr>
            <p:ph type="title"/>
          </p:nvPr>
        </p:nvSpPr>
        <p:spPr>
          <a:xfrm>
            <a:off x="417444" y="776533"/>
            <a:ext cx="7615362" cy="882145"/>
          </a:xfrm>
        </p:spPr>
        <p:txBody>
          <a:bodyPr vert="horz" lIns="91440" tIns="45720" rIns="91440" bIns="45720" rtlCol="0" anchor="t">
            <a:normAutofit/>
          </a:bodyPr>
          <a:lstStyle/>
          <a:p>
            <a:r>
              <a:rPr lang="en-US" sz="4000" b="1" kern="1200" dirty="0" err="1">
                <a:solidFill>
                  <a:schemeClr val="tx1"/>
                </a:solidFill>
                <a:latin typeface="+mj-lt"/>
                <a:ea typeface="+mj-ea"/>
                <a:cs typeface="+mj-cs"/>
              </a:rPr>
              <a:t>Handen</a:t>
            </a:r>
            <a:r>
              <a:rPr lang="en-US" sz="4000" b="1" kern="1200" dirty="0">
                <a:solidFill>
                  <a:schemeClr val="tx1"/>
                </a:solidFill>
                <a:latin typeface="+mj-lt"/>
                <a:ea typeface="+mj-ea"/>
                <a:cs typeface="+mj-cs"/>
              </a:rPr>
              <a:t> </a:t>
            </a:r>
            <a:r>
              <a:rPr lang="en-US" sz="4000" b="1" kern="1200" dirty="0" err="1">
                <a:solidFill>
                  <a:schemeClr val="tx1"/>
                </a:solidFill>
                <a:latin typeface="+mj-lt"/>
                <a:ea typeface="+mj-ea"/>
                <a:cs typeface="+mj-cs"/>
              </a:rPr>
              <a:t>reinigen</a:t>
            </a:r>
            <a:r>
              <a:rPr lang="en-US" sz="4000" b="1" kern="1200" dirty="0">
                <a:solidFill>
                  <a:schemeClr val="tx1"/>
                </a:solidFill>
                <a:latin typeface="+mj-lt"/>
                <a:ea typeface="+mj-ea"/>
                <a:cs typeface="+mj-cs"/>
              </a:rPr>
              <a:t> </a:t>
            </a:r>
            <a:r>
              <a:rPr lang="en-US" sz="4000" b="1" kern="1200" dirty="0" err="1">
                <a:solidFill>
                  <a:schemeClr val="tx1"/>
                </a:solidFill>
                <a:latin typeface="+mj-lt"/>
                <a:ea typeface="+mj-ea"/>
                <a:cs typeface="+mj-cs"/>
              </a:rPr>
              <a:t>en</a:t>
            </a:r>
            <a:r>
              <a:rPr lang="en-US" sz="4000" b="1" kern="1200" dirty="0">
                <a:solidFill>
                  <a:schemeClr val="tx1"/>
                </a:solidFill>
                <a:latin typeface="+mj-lt"/>
                <a:ea typeface="+mj-ea"/>
                <a:cs typeface="+mj-cs"/>
              </a:rPr>
              <a:t> </a:t>
            </a:r>
            <a:r>
              <a:rPr lang="en-US" sz="4000" b="1" kern="1200" dirty="0" err="1">
                <a:solidFill>
                  <a:schemeClr val="tx1"/>
                </a:solidFill>
                <a:latin typeface="+mj-lt"/>
                <a:ea typeface="+mj-ea"/>
                <a:cs typeface="+mj-cs"/>
              </a:rPr>
              <a:t>desinfecteren</a:t>
            </a:r>
            <a:endParaRPr lang="en-US" sz="4000" b="1" kern="1200" dirty="0">
              <a:solidFill>
                <a:schemeClr val="tx1"/>
              </a:solidFill>
              <a:latin typeface="+mj-lt"/>
              <a:ea typeface="+mj-ea"/>
              <a:cs typeface="+mj-cs"/>
            </a:endParaRPr>
          </a:p>
        </p:txBody>
      </p:sp>
      <p:pic>
        <p:nvPicPr>
          <p:cNvPr id="6" name="Afbeelding 5">
            <a:extLst>
              <a:ext uri="{FF2B5EF4-FFF2-40B4-BE49-F238E27FC236}">
                <a16:creationId xmlns:a16="http://schemas.microsoft.com/office/drawing/2014/main" id="{605249CB-7292-6127-67E1-CDD31A5D2A5C}"/>
              </a:ext>
            </a:extLst>
          </p:cNvPr>
          <p:cNvPicPr>
            <a:picLocks noChangeAspect="1"/>
          </p:cNvPicPr>
          <p:nvPr/>
        </p:nvPicPr>
        <p:blipFill>
          <a:blip r:embed="rId2"/>
          <a:stretch>
            <a:fillRect/>
          </a:stretch>
        </p:blipFill>
        <p:spPr>
          <a:xfrm>
            <a:off x="417444" y="2002844"/>
            <a:ext cx="8354833" cy="2171571"/>
          </a:xfrm>
          <a:prstGeom prst="rect">
            <a:avLst/>
          </a:prstGeom>
        </p:spPr>
      </p:pic>
      <p:sp>
        <p:nvSpPr>
          <p:cNvPr id="25" name="Rectangle 24">
            <a:extLst>
              <a:ext uri="{FF2B5EF4-FFF2-40B4-BE49-F238E27FC236}">
                <a16:creationId xmlns:a16="http://schemas.microsoft.com/office/drawing/2014/main" id="{E7BFF8DC-0AE7-4AD2-9B28-2E5F26D62C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9143998" cy="461774"/>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E0162AD-C6E5-4BF8-A453-76ADB36877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5" y="6406115"/>
            <a:ext cx="3057523" cy="464399"/>
          </a:xfrm>
          <a:prstGeom prst="rect">
            <a:avLst/>
          </a:prstGeom>
          <a:gradFill>
            <a:gsLst>
              <a:gs pos="19000">
                <a:srgbClr val="000000">
                  <a:alpha val="31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92117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2596F992-698C-48C0-9D89-70DA4CE92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4373002-3E81-4B52-622D-A83D68E928DE}"/>
              </a:ext>
            </a:extLst>
          </p:cNvPr>
          <p:cNvSpPr>
            <a:spLocks noGrp="1"/>
          </p:cNvSpPr>
          <p:nvPr>
            <p:ph type="title"/>
          </p:nvPr>
        </p:nvSpPr>
        <p:spPr>
          <a:xfrm>
            <a:off x="433484" y="375149"/>
            <a:ext cx="6403250" cy="1800165"/>
          </a:xfrm>
        </p:spPr>
        <p:txBody>
          <a:bodyPr vert="horz" lIns="91440" tIns="45720" rIns="91440" bIns="45720" rtlCol="0" anchor="t">
            <a:normAutofit/>
          </a:bodyPr>
          <a:lstStyle/>
          <a:p>
            <a:r>
              <a:rPr lang="en-US" sz="4000" b="1" kern="1200" dirty="0" err="1">
                <a:solidFill>
                  <a:schemeClr val="tx1"/>
                </a:solidFill>
                <a:latin typeface="+mj-lt"/>
                <a:ea typeface="+mj-ea"/>
                <a:cs typeface="+mj-cs"/>
              </a:rPr>
              <a:t>Handen</a:t>
            </a:r>
            <a:r>
              <a:rPr lang="en-US" sz="4000" b="1" kern="1200" dirty="0">
                <a:solidFill>
                  <a:schemeClr val="tx1"/>
                </a:solidFill>
                <a:latin typeface="+mj-lt"/>
                <a:ea typeface="+mj-ea"/>
                <a:cs typeface="+mj-cs"/>
              </a:rPr>
              <a:t> </a:t>
            </a:r>
            <a:r>
              <a:rPr lang="en-US" sz="4000" b="1" kern="1200" dirty="0" err="1">
                <a:solidFill>
                  <a:schemeClr val="tx1"/>
                </a:solidFill>
                <a:latin typeface="+mj-lt"/>
                <a:ea typeface="+mj-ea"/>
                <a:cs typeface="+mj-cs"/>
              </a:rPr>
              <a:t>reinigen</a:t>
            </a:r>
            <a:endParaRPr lang="en-US" sz="4000" b="1" kern="1200" dirty="0">
              <a:solidFill>
                <a:schemeClr val="tx1"/>
              </a:solidFill>
              <a:latin typeface="+mj-lt"/>
              <a:ea typeface="+mj-ea"/>
              <a:cs typeface="+mj-cs"/>
            </a:endParaRPr>
          </a:p>
        </p:txBody>
      </p:sp>
      <p:pic>
        <p:nvPicPr>
          <p:cNvPr id="10" name="Afbeelding 9">
            <a:extLst>
              <a:ext uri="{FF2B5EF4-FFF2-40B4-BE49-F238E27FC236}">
                <a16:creationId xmlns:a16="http://schemas.microsoft.com/office/drawing/2014/main" id="{8C664998-3917-2E79-A12B-00E5D1A228C9}"/>
              </a:ext>
            </a:extLst>
          </p:cNvPr>
          <p:cNvPicPr>
            <a:picLocks noChangeAspect="1"/>
          </p:cNvPicPr>
          <p:nvPr/>
        </p:nvPicPr>
        <p:blipFill>
          <a:blip r:embed="rId2"/>
          <a:stretch>
            <a:fillRect/>
          </a:stretch>
        </p:blipFill>
        <p:spPr>
          <a:xfrm>
            <a:off x="433484" y="1363683"/>
            <a:ext cx="8354833" cy="3237497"/>
          </a:xfrm>
          <a:prstGeom prst="rect">
            <a:avLst/>
          </a:prstGeom>
        </p:spPr>
      </p:pic>
      <p:sp>
        <p:nvSpPr>
          <p:cNvPr id="27" name="Rectangle 26">
            <a:extLst>
              <a:ext uri="{FF2B5EF4-FFF2-40B4-BE49-F238E27FC236}">
                <a16:creationId xmlns:a16="http://schemas.microsoft.com/office/drawing/2014/main" id="{E7BFF8DC-0AE7-4AD2-9B28-2E5F26D62C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9143998" cy="461774"/>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7E0162AD-C6E5-4BF8-A453-76ADB36877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5" y="6406115"/>
            <a:ext cx="3057523" cy="464399"/>
          </a:xfrm>
          <a:prstGeom prst="rect">
            <a:avLst/>
          </a:prstGeom>
          <a:gradFill>
            <a:gsLst>
              <a:gs pos="19000">
                <a:srgbClr val="000000">
                  <a:alpha val="31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Afbeelding 10">
            <a:extLst>
              <a:ext uri="{FF2B5EF4-FFF2-40B4-BE49-F238E27FC236}">
                <a16:creationId xmlns:a16="http://schemas.microsoft.com/office/drawing/2014/main" id="{AADF6961-564A-4230-B8DF-DAAECF0DDC15}"/>
              </a:ext>
            </a:extLst>
          </p:cNvPr>
          <p:cNvPicPr>
            <a:picLocks noChangeAspect="1"/>
          </p:cNvPicPr>
          <p:nvPr/>
        </p:nvPicPr>
        <p:blipFill>
          <a:blip r:embed="rId3"/>
          <a:stretch>
            <a:fillRect/>
          </a:stretch>
        </p:blipFill>
        <p:spPr>
          <a:xfrm>
            <a:off x="4610900" y="4577672"/>
            <a:ext cx="3875711" cy="2024084"/>
          </a:xfrm>
          <a:prstGeom prst="rect">
            <a:avLst/>
          </a:prstGeom>
          <a:ln w="38100">
            <a:solidFill>
              <a:srgbClr val="002060"/>
            </a:solidFill>
          </a:ln>
        </p:spPr>
      </p:pic>
    </p:spTree>
    <p:extLst>
      <p:ext uri="{BB962C8B-B14F-4D97-AF65-F5344CB8AC3E}">
        <p14:creationId xmlns:p14="http://schemas.microsoft.com/office/powerpoint/2010/main" val="11648126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kstvak 4"/>
          <p:cNvSpPr txBox="1"/>
          <p:nvPr/>
        </p:nvSpPr>
        <p:spPr>
          <a:xfrm>
            <a:off x="852297" y="502020"/>
            <a:ext cx="3992787" cy="164297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500" b="1" kern="1200">
                <a:solidFill>
                  <a:schemeClr val="tx1"/>
                </a:solidFill>
                <a:latin typeface="+mj-lt"/>
                <a:ea typeface="+mj-ea"/>
                <a:cs typeface="+mj-cs"/>
              </a:rPr>
              <a:t>Steriel veld maken</a:t>
            </a:r>
            <a:endParaRPr lang="en-US" sz="3500" kern="1200">
              <a:solidFill>
                <a:schemeClr val="tx1"/>
              </a:solidFill>
              <a:latin typeface="+mj-lt"/>
              <a:ea typeface="+mj-ea"/>
              <a:cs typeface="+mj-cs"/>
            </a:endParaRPr>
          </a:p>
        </p:txBody>
      </p:sp>
      <p:sp>
        <p:nvSpPr>
          <p:cNvPr id="7" name="Tekstvak 6"/>
          <p:cNvSpPr txBox="1"/>
          <p:nvPr/>
        </p:nvSpPr>
        <p:spPr>
          <a:xfrm>
            <a:off x="858692" y="2405894"/>
            <a:ext cx="3986392" cy="3535083"/>
          </a:xfrm>
          <a:prstGeom prst="rect">
            <a:avLst/>
          </a:prstGeom>
        </p:spPr>
        <p:txBody>
          <a:bodyPr vert="horz" lIns="91440" tIns="45720" rIns="91440" bIns="45720" rtlCol="0" anchor="t">
            <a:normAutofit/>
          </a:bodyPr>
          <a:lstStyle/>
          <a:p>
            <a:pPr marL="342900" indent="-228600">
              <a:lnSpc>
                <a:spcPct val="90000"/>
              </a:lnSpc>
              <a:spcAft>
                <a:spcPts val="600"/>
              </a:spcAft>
              <a:buFont typeface="Arial" panose="020B0604020202020204" pitchFamily="34" charset="0"/>
              <a:buChar char="•"/>
            </a:pPr>
            <a:r>
              <a:rPr lang="en-US" sz="2400" dirty="0" err="1">
                <a:latin typeface="Calibri Light" panose="020F0302020204030204" pitchFamily="34" charset="0"/>
                <a:cs typeface="Calibri Light" panose="020F0302020204030204" pitchFamily="34" charset="0"/>
              </a:rPr>
              <a:t>Gebruik</a:t>
            </a:r>
            <a:r>
              <a:rPr lang="en-US" sz="2400" dirty="0">
                <a:latin typeface="Calibri Light" panose="020F0302020204030204" pitchFamily="34" charset="0"/>
                <a:cs typeface="Calibri Light" panose="020F0302020204030204" pitchFamily="34" charset="0"/>
              </a:rPr>
              <a:t> de </a:t>
            </a:r>
            <a:r>
              <a:rPr lang="en-US" sz="2400" dirty="0" err="1">
                <a:latin typeface="Calibri Light" panose="020F0302020204030204" pitchFamily="34" charset="0"/>
                <a:cs typeface="Calibri Light" panose="020F0302020204030204" pitchFamily="34" charset="0"/>
              </a:rPr>
              <a:t>steriele</a:t>
            </a:r>
            <a:r>
              <a:rPr lang="en-US" sz="2400" dirty="0">
                <a:latin typeface="Calibri Light" panose="020F0302020204030204" pitchFamily="34" charset="0"/>
                <a:cs typeface="Calibri Light" panose="020F0302020204030204" pitchFamily="34" charset="0"/>
              </a:rPr>
              <a:t> </a:t>
            </a:r>
            <a:r>
              <a:rPr lang="en-US" sz="2400" dirty="0" err="1">
                <a:latin typeface="Calibri Light" panose="020F0302020204030204" pitchFamily="34" charset="0"/>
                <a:cs typeface="Calibri Light" panose="020F0302020204030204" pitchFamily="34" charset="0"/>
              </a:rPr>
              <a:t>verpakking</a:t>
            </a:r>
            <a:r>
              <a:rPr lang="en-US" sz="2400" dirty="0">
                <a:latin typeface="Calibri Light" panose="020F0302020204030204" pitchFamily="34" charset="0"/>
                <a:cs typeface="Calibri Light" panose="020F0302020204030204" pitchFamily="34" charset="0"/>
              </a:rPr>
              <a:t> van de set of van </a:t>
            </a:r>
            <a:r>
              <a:rPr lang="en-US" sz="2400" dirty="0" err="1">
                <a:latin typeface="Calibri Light" panose="020F0302020204030204" pitchFamily="34" charset="0"/>
                <a:cs typeface="Calibri Light" panose="020F0302020204030204" pitchFamily="34" charset="0"/>
              </a:rPr>
              <a:t>steriele</a:t>
            </a:r>
            <a:r>
              <a:rPr lang="en-US" sz="2400" dirty="0">
                <a:latin typeface="Calibri Light" panose="020F0302020204030204" pitchFamily="34" charset="0"/>
                <a:cs typeface="Calibri Light" panose="020F0302020204030204" pitchFamily="34" charset="0"/>
              </a:rPr>
              <a:t> </a:t>
            </a:r>
            <a:r>
              <a:rPr lang="en-US" sz="2400" dirty="0" err="1">
                <a:latin typeface="Calibri Light" panose="020F0302020204030204" pitchFamily="34" charset="0"/>
                <a:cs typeface="Calibri Light" panose="020F0302020204030204" pitchFamily="34" charset="0"/>
              </a:rPr>
              <a:t>handschoenen</a:t>
            </a:r>
            <a:endParaRPr lang="en-US" sz="2400" dirty="0">
              <a:latin typeface="Calibri Light" panose="020F0302020204030204" pitchFamily="34" charset="0"/>
              <a:cs typeface="Calibri Light" panose="020F0302020204030204" pitchFamily="34" charset="0"/>
            </a:endParaRPr>
          </a:p>
          <a:p>
            <a:pPr marL="342900" indent="-228600">
              <a:lnSpc>
                <a:spcPct val="90000"/>
              </a:lnSpc>
              <a:spcAft>
                <a:spcPts val="600"/>
              </a:spcAft>
              <a:buFont typeface="Arial" panose="020B0604020202020204" pitchFamily="34" charset="0"/>
              <a:buChar char="•"/>
            </a:pPr>
            <a:r>
              <a:rPr lang="en-US" sz="2400" dirty="0" err="1">
                <a:latin typeface="Calibri Light" panose="020F0302020204030204" pitchFamily="34" charset="0"/>
                <a:cs typeface="Calibri Light" panose="020F0302020204030204" pitchFamily="34" charset="0"/>
              </a:rPr>
              <a:t>Desinfecteer</a:t>
            </a:r>
            <a:r>
              <a:rPr lang="en-US" sz="2400" dirty="0">
                <a:latin typeface="Calibri Light" panose="020F0302020204030204" pitchFamily="34" charset="0"/>
                <a:cs typeface="Calibri Light" panose="020F0302020204030204" pitchFamily="34" charset="0"/>
              </a:rPr>
              <a:t> </a:t>
            </a:r>
            <a:r>
              <a:rPr lang="en-US" sz="2400" dirty="0" err="1">
                <a:latin typeface="Calibri Light" panose="020F0302020204030204" pitchFamily="34" charset="0"/>
                <a:cs typeface="Calibri Light" panose="020F0302020204030204" pitchFamily="34" charset="0"/>
              </a:rPr>
              <a:t>een</a:t>
            </a:r>
            <a:r>
              <a:rPr lang="en-US" sz="2400" dirty="0">
                <a:latin typeface="Calibri Light" panose="020F0302020204030204" pitchFamily="34" charset="0"/>
                <a:cs typeface="Calibri Light" panose="020F0302020204030204" pitchFamily="34" charset="0"/>
              </a:rPr>
              <a:t> glad </a:t>
            </a:r>
            <a:r>
              <a:rPr lang="en-US" sz="2400" dirty="0" err="1">
                <a:latin typeface="Calibri Light" panose="020F0302020204030204" pitchFamily="34" charset="0"/>
                <a:cs typeface="Calibri Light" panose="020F0302020204030204" pitchFamily="34" charset="0"/>
              </a:rPr>
              <a:t>oppervlak</a:t>
            </a:r>
            <a:r>
              <a:rPr lang="en-US" sz="2400" dirty="0">
                <a:latin typeface="Calibri Light" panose="020F0302020204030204" pitchFamily="34" charset="0"/>
                <a:cs typeface="Calibri Light" panose="020F0302020204030204" pitchFamily="34" charset="0"/>
              </a:rPr>
              <a:t> (</a:t>
            </a:r>
            <a:r>
              <a:rPr lang="en-US" sz="2400" dirty="0" err="1">
                <a:latin typeface="Calibri Light" panose="020F0302020204030204" pitchFamily="34" charset="0"/>
                <a:cs typeface="Calibri Light" panose="020F0302020204030204" pitchFamily="34" charset="0"/>
              </a:rPr>
              <a:t>bv</a:t>
            </a:r>
            <a:r>
              <a:rPr lang="en-US" sz="2400" dirty="0">
                <a:latin typeface="Calibri Light" panose="020F0302020204030204" pitchFamily="34" charset="0"/>
                <a:cs typeface="Calibri Light" panose="020F0302020204030204" pitchFamily="34" charset="0"/>
              </a:rPr>
              <a:t>. </a:t>
            </a:r>
            <a:r>
              <a:rPr lang="en-US" sz="2400" dirty="0" err="1">
                <a:latin typeface="Calibri Light" panose="020F0302020204030204" pitchFamily="34" charset="0"/>
                <a:cs typeface="Calibri Light" panose="020F0302020204030204" pitchFamily="34" charset="0"/>
              </a:rPr>
              <a:t>een</a:t>
            </a:r>
            <a:r>
              <a:rPr lang="en-US" sz="2400" dirty="0">
                <a:latin typeface="Calibri Light" panose="020F0302020204030204" pitchFamily="34" charset="0"/>
                <a:cs typeface="Calibri Light" panose="020F0302020204030204" pitchFamily="34" charset="0"/>
              </a:rPr>
              <a:t> </a:t>
            </a:r>
            <a:r>
              <a:rPr lang="en-US" sz="2400" dirty="0" err="1">
                <a:latin typeface="Calibri Light" panose="020F0302020204030204" pitchFamily="34" charset="0"/>
                <a:cs typeface="Calibri Light" panose="020F0302020204030204" pitchFamily="34" charset="0"/>
              </a:rPr>
              <a:t>dienblad</a:t>
            </a:r>
            <a:r>
              <a:rPr lang="en-US" sz="2400" dirty="0">
                <a:latin typeface="Calibri Light" panose="020F0302020204030204" pitchFamily="34" charset="0"/>
                <a:cs typeface="Calibri Light" panose="020F0302020204030204" pitchFamily="34" charset="0"/>
              </a:rPr>
              <a:t>) </a:t>
            </a:r>
          </a:p>
          <a:p>
            <a:pPr marL="342900" indent="-228600">
              <a:lnSpc>
                <a:spcPct val="90000"/>
              </a:lnSpc>
              <a:spcAft>
                <a:spcPts val="600"/>
              </a:spcAft>
              <a:buFont typeface="Arial" panose="020B0604020202020204" pitchFamily="34" charset="0"/>
              <a:buChar char="•"/>
            </a:pPr>
            <a:r>
              <a:rPr lang="en-US" sz="2400" dirty="0" err="1">
                <a:latin typeface="Calibri Light" panose="020F0302020204030204" pitchFamily="34" charset="0"/>
                <a:cs typeface="Calibri Light" panose="020F0302020204030204" pitchFamily="34" charset="0"/>
              </a:rPr>
              <a:t>Gebruik</a:t>
            </a:r>
            <a:r>
              <a:rPr lang="en-US" sz="2400" dirty="0">
                <a:latin typeface="Calibri Light" panose="020F0302020204030204" pitchFamily="34" charset="0"/>
                <a:cs typeface="Calibri Light" panose="020F0302020204030204" pitchFamily="34" charset="0"/>
              </a:rPr>
              <a:t> </a:t>
            </a:r>
            <a:r>
              <a:rPr lang="en-US" sz="2400" dirty="0" err="1">
                <a:latin typeface="Calibri Light" panose="020F0302020204030204" pitchFamily="34" charset="0"/>
                <a:cs typeface="Calibri Light" panose="020F0302020204030204" pitchFamily="34" charset="0"/>
              </a:rPr>
              <a:t>een</a:t>
            </a:r>
            <a:r>
              <a:rPr lang="en-US" sz="2400" dirty="0">
                <a:latin typeface="Calibri Light" panose="020F0302020204030204" pitchFamily="34" charset="0"/>
                <a:cs typeface="Calibri Light" panose="020F0302020204030204" pitchFamily="34" charset="0"/>
              </a:rPr>
              <a:t> </a:t>
            </a:r>
            <a:r>
              <a:rPr lang="en-US" sz="2400" dirty="0" err="1">
                <a:latin typeface="Calibri Light" panose="020F0302020204030204" pitchFamily="34" charset="0"/>
                <a:cs typeface="Calibri Light" panose="020F0302020204030204" pitchFamily="34" charset="0"/>
              </a:rPr>
              <a:t>schone</a:t>
            </a:r>
            <a:r>
              <a:rPr lang="en-US" sz="2400" dirty="0">
                <a:latin typeface="Calibri Light" panose="020F0302020204030204" pitchFamily="34" charset="0"/>
                <a:cs typeface="Calibri Light" panose="020F0302020204030204" pitchFamily="34" charset="0"/>
              </a:rPr>
              <a:t> </a:t>
            </a:r>
            <a:r>
              <a:rPr lang="en-US" sz="2400" dirty="0" err="1">
                <a:latin typeface="Calibri Light" panose="020F0302020204030204" pitchFamily="34" charset="0"/>
                <a:cs typeface="Calibri Light" panose="020F0302020204030204" pitchFamily="34" charset="0"/>
              </a:rPr>
              <a:t>theedoek</a:t>
            </a:r>
            <a:endParaRPr lang="en-US" sz="2400" dirty="0">
              <a:latin typeface="Calibri Light" panose="020F0302020204030204" pitchFamily="34" charset="0"/>
              <a:cs typeface="Calibri Light" panose="020F0302020204030204" pitchFamily="34" charset="0"/>
            </a:endParaRPr>
          </a:p>
          <a:p>
            <a:pPr indent="-228600">
              <a:lnSpc>
                <a:spcPct val="90000"/>
              </a:lnSpc>
              <a:spcAft>
                <a:spcPts val="600"/>
              </a:spcAft>
              <a:buFont typeface="Arial" panose="020B0604020202020204" pitchFamily="34" charset="0"/>
              <a:buChar char="•"/>
            </a:pPr>
            <a:endParaRPr lang="en-US" sz="2400" dirty="0">
              <a:latin typeface="Calibri Light" panose="020F0302020204030204" pitchFamily="34" charset="0"/>
              <a:cs typeface="Calibri Light" panose="020F0302020204030204" pitchFamily="34" charset="0"/>
            </a:endParaRPr>
          </a:p>
          <a:p>
            <a:pPr indent="-228600">
              <a:lnSpc>
                <a:spcPct val="90000"/>
              </a:lnSpc>
              <a:spcAft>
                <a:spcPts val="600"/>
              </a:spcAft>
              <a:buFont typeface="Arial" panose="020B0604020202020204" pitchFamily="34" charset="0"/>
              <a:buChar char="•"/>
            </a:pPr>
            <a:endParaRPr lang="en-US" sz="1700" dirty="0">
              <a:latin typeface="Calibri Light" panose="020F0302020204030204" pitchFamily="34" charset="0"/>
              <a:cs typeface="Calibri Light" panose="020F0302020204030204" pitchFamily="34" charset="0"/>
            </a:endParaRPr>
          </a:p>
        </p:txBody>
      </p:sp>
      <p:sp>
        <p:nvSpPr>
          <p:cNvPr id="14" name="Rectangle 13">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5"/>
            <a:ext cx="306939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2"/>
            <a:ext cx="306939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22"/>
            <a:ext cx="3051501"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10"/>
            <a:ext cx="2708601"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Afbeelding 1"/>
          <p:cNvPicPr>
            <a:picLocks noChangeAspect="1"/>
          </p:cNvPicPr>
          <p:nvPr/>
        </p:nvPicPr>
        <p:blipFill rotWithShape="1">
          <a:blip r:embed="rId2"/>
          <a:srcRect l="10292" t="10292" r="7371" b="10802"/>
          <a:stretch/>
        </p:blipFill>
        <p:spPr>
          <a:xfrm>
            <a:off x="5306975" y="1946168"/>
            <a:ext cx="3127897" cy="2997557"/>
          </a:xfrm>
          <a:prstGeom prst="rect">
            <a:avLst/>
          </a:prstGeom>
        </p:spPr>
      </p:pic>
    </p:spTree>
    <p:extLst>
      <p:ext uri="{BB962C8B-B14F-4D97-AF65-F5344CB8AC3E}">
        <p14:creationId xmlns:p14="http://schemas.microsoft.com/office/powerpoint/2010/main" val="11596334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kstvak 4"/>
          <p:cNvSpPr txBox="1"/>
          <p:nvPr/>
        </p:nvSpPr>
        <p:spPr>
          <a:xfrm>
            <a:off x="852297" y="478344"/>
            <a:ext cx="6579861" cy="73086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500" b="1" kern="1200" dirty="0" err="1">
                <a:solidFill>
                  <a:schemeClr val="tx1"/>
                </a:solidFill>
                <a:latin typeface="+mj-lt"/>
                <a:ea typeface="+mj-ea"/>
                <a:cs typeface="+mj-cs"/>
              </a:rPr>
              <a:t>Reinigen</a:t>
            </a:r>
            <a:r>
              <a:rPr lang="en-US" sz="3500" b="1" kern="1200" dirty="0">
                <a:solidFill>
                  <a:schemeClr val="tx1"/>
                </a:solidFill>
                <a:latin typeface="+mj-lt"/>
                <a:ea typeface="+mj-ea"/>
                <a:cs typeface="+mj-cs"/>
              </a:rPr>
              <a:t> van </a:t>
            </a:r>
            <a:r>
              <a:rPr lang="en-US" sz="3500" b="1" kern="1200" dirty="0" err="1">
                <a:solidFill>
                  <a:schemeClr val="tx1"/>
                </a:solidFill>
                <a:latin typeface="+mj-lt"/>
                <a:ea typeface="+mj-ea"/>
                <a:cs typeface="+mj-cs"/>
              </a:rPr>
              <a:t>een</a:t>
            </a:r>
            <a:r>
              <a:rPr lang="en-US" sz="3500" b="1" kern="1200" dirty="0">
                <a:solidFill>
                  <a:schemeClr val="tx1"/>
                </a:solidFill>
                <a:latin typeface="+mj-lt"/>
                <a:ea typeface="+mj-ea"/>
                <a:cs typeface="+mj-cs"/>
              </a:rPr>
              <a:t> Po</a:t>
            </a:r>
          </a:p>
        </p:txBody>
      </p:sp>
      <p:sp>
        <p:nvSpPr>
          <p:cNvPr id="7" name="Tekstvak 6"/>
          <p:cNvSpPr txBox="1"/>
          <p:nvPr/>
        </p:nvSpPr>
        <p:spPr>
          <a:xfrm>
            <a:off x="582314" y="1687548"/>
            <a:ext cx="3719703" cy="3522569"/>
          </a:xfrm>
          <a:prstGeom prst="rect">
            <a:avLst/>
          </a:prstGeom>
        </p:spPr>
        <p:txBody>
          <a:bodyPr vert="horz" lIns="91440" tIns="45720" rIns="91440" bIns="45720" rtlCol="0" anchor="t">
            <a:normAutofit fontScale="92500"/>
          </a:bodyPr>
          <a:lstStyle/>
          <a:p>
            <a:pPr marL="342900" indent="-342900">
              <a:lnSpc>
                <a:spcPct val="90000"/>
              </a:lnSpc>
              <a:spcAft>
                <a:spcPts val="600"/>
              </a:spcAft>
              <a:buFont typeface="Arial" panose="020B0604020202020204" pitchFamily="34" charset="0"/>
              <a:buChar char="•"/>
            </a:pPr>
            <a:r>
              <a:rPr lang="en-US" sz="2000" dirty="0" err="1">
                <a:latin typeface="+mj-lt"/>
              </a:rPr>
              <a:t>Draag</a:t>
            </a:r>
            <a:r>
              <a:rPr lang="en-US" sz="2000" dirty="0">
                <a:latin typeface="+mj-lt"/>
              </a:rPr>
              <a:t> </a:t>
            </a:r>
            <a:r>
              <a:rPr lang="en-US" sz="2000" dirty="0" err="1">
                <a:latin typeface="+mj-lt"/>
              </a:rPr>
              <a:t>handschoenen</a:t>
            </a:r>
            <a:r>
              <a:rPr lang="en-US" sz="2000" dirty="0">
                <a:latin typeface="+mj-lt"/>
              </a:rPr>
              <a:t> </a:t>
            </a:r>
            <a:r>
              <a:rPr lang="en-US" sz="2000" dirty="0" err="1">
                <a:latin typeface="+mj-lt"/>
              </a:rPr>
              <a:t>en</a:t>
            </a:r>
            <a:r>
              <a:rPr lang="en-US" sz="2000" dirty="0">
                <a:latin typeface="+mj-lt"/>
              </a:rPr>
              <a:t> </a:t>
            </a:r>
            <a:r>
              <a:rPr lang="en-US" sz="2000" dirty="0" err="1">
                <a:latin typeface="+mj-lt"/>
              </a:rPr>
              <a:t>een</a:t>
            </a:r>
            <a:r>
              <a:rPr lang="en-US" sz="2000" dirty="0">
                <a:latin typeface="+mj-lt"/>
              </a:rPr>
              <a:t> </a:t>
            </a:r>
            <a:r>
              <a:rPr lang="en-US" sz="2000" dirty="0" err="1">
                <a:latin typeface="+mj-lt"/>
              </a:rPr>
              <a:t>schort</a:t>
            </a:r>
            <a:endParaRPr lang="en-US" sz="2000" dirty="0">
              <a:latin typeface="+mj-lt"/>
            </a:endParaRPr>
          </a:p>
          <a:p>
            <a:pPr marL="342900" indent="-342900">
              <a:lnSpc>
                <a:spcPct val="90000"/>
              </a:lnSpc>
              <a:spcAft>
                <a:spcPts val="600"/>
              </a:spcAft>
              <a:buFont typeface="Arial" panose="020B0604020202020204" pitchFamily="34" charset="0"/>
              <a:buChar char="•"/>
            </a:pPr>
            <a:r>
              <a:rPr lang="en-US" sz="2000" dirty="0" err="1">
                <a:latin typeface="+mj-lt"/>
              </a:rPr>
              <a:t>Eérst</a:t>
            </a:r>
            <a:r>
              <a:rPr lang="en-US" sz="2000" dirty="0">
                <a:latin typeface="+mj-lt"/>
              </a:rPr>
              <a:t> </a:t>
            </a:r>
            <a:r>
              <a:rPr lang="en-US" sz="2000" dirty="0" err="1">
                <a:latin typeface="+mj-lt"/>
              </a:rPr>
              <a:t>reinigen</a:t>
            </a:r>
            <a:endParaRPr lang="en-US" sz="2000" dirty="0">
              <a:latin typeface="+mj-lt"/>
            </a:endParaRPr>
          </a:p>
          <a:p>
            <a:pPr marL="342900" indent="-342900">
              <a:lnSpc>
                <a:spcPct val="90000"/>
              </a:lnSpc>
              <a:spcAft>
                <a:spcPts val="600"/>
              </a:spcAft>
              <a:buFont typeface="Arial" panose="020B0604020202020204" pitchFamily="34" charset="0"/>
              <a:buChar char="•"/>
            </a:pPr>
            <a:r>
              <a:rPr lang="en-US" sz="2000" dirty="0" err="1">
                <a:latin typeface="+mj-lt"/>
              </a:rPr>
              <a:t>Giet</a:t>
            </a:r>
            <a:r>
              <a:rPr lang="en-US" sz="2000" dirty="0">
                <a:latin typeface="+mj-lt"/>
              </a:rPr>
              <a:t> urine </a:t>
            </a:r>
            <a:r>
              <a:rPr lang="en-US" sz="2000" dirty="0" err="1">
                <a:latin typeface="+mj-lt"/>
              </a:rPr>
              <a:t>en</a:t>
            </a:r>
            <a:r>
              <a:rPr lang="en-US" sz="2000" dirty="0">
                <a:latin typeface="+mj-lt"/>
              </a:rPr>
              <a:t> feces </a:t>
            </a:r>
            <a:r>
              <a:rPr lang="en-US" sz="2000" dirty="0" err="1">
                <a:latin typeface="+mj-lt"/>
              </a:rPr>
              <a:t>voorzichtig</a:t>
            </a:r>
            <a:r>
              <a:rPr lang="en-US" sz="2000" dirty="0">
                <a:latin typeface="+mj-lt"/>
              </a:rPr>
              <a:t>, via de rand, in het toilet.</a:t>
            </a:r>
          </a:p>
          <a:p>
            <a:pPr marL="342900" indent="-342900">
              <a:lnSpc>
                <a:spcPct val="90000"/>
              </a:lnSpc>
              <a:spcAft>
                <a:spcPts val="600"/>
              </a:spcAft>
              <a:buFont typeface="Arial" panose="020B0604020202020204" pitchFamily="34" charset="0"/>
              <a:buChar char="•"/>
            </a:pPr>
            <a:r>
              <a:rPr lang="en-US" sz="2000" dirty="0" err="1">
                <a:latin typeface="+mj-lt"/>
              </a:rPr>
              <a:t>Voorkom</a:t>
            </a:r>
            <a:r>
              <a:rPr lang="en-US" sz="2000" dirty="0">
                <a:latin typeface="+mj-lt"/>
              </a:rPr>
              <a:t> </a:t>
            </a:r>
            <a:r>
              <a:rPr lang="en-US" sz="2000" dirty="0" err="1">
                <a:latin typeface="+mj-lt"/>
              </a:rPr>
              <a:t>spetteren</a:t>
            </a:r>
            <a:endParaRPr lang="en-US" sz="2000" dirty="0">
              <a:latin typeface="+mj-lt"/>
            </a:endParaRPr>
          </a:p>
          <a:p>
            <a:pPr marL="342900" indent="-342900">
              <a:lnSpc>
                <a:spcPct val="90000"/>
              </a:lnSpc>
              <a:spcAft>
                <a:spcPts val="600"/>
              </a:spcAft>
              <a:buFont typeface="Arial" panose="020B0604020202020204" pitchFamily="34" charset="0"/>
              <a:buChar char="•"/>
            </a:pPr>
            <a:r>
              <a:rPr lang="en-US" sz="2000" dirty="0" err="1">
                <a:latin typeface="+mj-lt"/>
              </a:rPr>
              <a:t>Spoel</a:t>
            </a:r>
            <a:r>
              <a:rPr lang="en-US" sz="2000" dirty="0">
                <a:latin typeface="+mj-lt"/>
              </a:rPr>
              <a:t> om met water </a:t>
            </a:r>
            <a:r>
              <a:rPr lang="en-US" sz="2000" dirty="0" err="1">
                <a:latin typeface="+mj-lt"/>
              </a:rPr>
              <a:t>uit</a:t>
            </a:r>
            <a:r>
              <a:rPr lang="en-US" sz="2000" dirty="0">
                <a:latin typeface="+mj-lt"/>
              </a:rPr>
              <a:t> de douche, </a:t>
            </a:r>
            <a:r>
              <a:rPr lang="en-US" sz="2000" dirty="0" err="1">
                <a:latin typeface="+mj-lt"/>
              </a:rPr>
              <a:t>niet</a:t>
            </a:r>
            <a:r>
              <a:rPr lang="en-US" sz="2000" dirty="0">
                <a:latin typeface="+mj-lt"/>
              </a:rPr>
              <a:t> </a:t>
            </a:r>
            <a:r>
              <a:rPr lang="en-US" sz="2000" dirty="0" err="1">
                <a:latin typeface="+mj-lt"/>
              </a:rPr>
              <a:t>uit</a:t>
            </a:r>
            <a:r>
              <a:rPr lang="en-US" sz="2000" dirty="0">
                <a:latin typeface="+mj-lt"/>
              </a:rPr>
              <a:t> de </a:t>
            </a:r>
            <a:r>
              <a:rPr lang="en-US" sz="2000" dirty="0" err="1">
                <a:latin typeface="+mj-lt"/>
              </a:rPr>
              <a:t>wastafel</a:t>
            </a:r>
            <a:endParaRPr lang="en-US" sz="2000" dirty="0">
              <a:latin typeface="+mj-lt"/>
            </a:endParaRPr>
          </a:p>
          <a:p>
            <a:pPr marL="342900" indent="-228600">
              <a:lnSpc>
                <a:spcPct val="90000"/>
              </a:lnSpc>
              <a:spcAft>
                <a:spcPts val="600"/>
              </a:spcAft>
              <a:buFont typeface="Arial" panose="020B0604020202020204" pitchFamily="34" charset="0"/>
              <a:buChar char="•"/>
            </a:pPr>
            <a:endParaRPr lang="en-US" sz="2000" dirty="0">
              <a:latin typeface="+mj-lt"/>
            </a:endParaRPr>
          </a:p>
          <a:p>
            <a:pPr>
              <a:lnSpc>
                <a:spcPct val="90000"/>
              </a:lnSpc>
              <a:spcAft>
                <a:spcPts val="600"/>
              </a:spcAft>
            </a:pPr>
            <a:r>
              <a:rPr lang="en-US" sz="2000" b="1" dirty="0">
                <a:latin typeface="+mj-lt"/>
              </a:rPr>
              <a:t>Tip:</a:t>
            </a:r>
            <a:r>
              <a:rPr lang="en-US" sz="2000" dirty="0">
                <a:latin typeface="+mj-lt"/>
              </a:rPr>
              <a:t> leg </a:t>
            </a:r>
            <a:r>
              <a:rPr lang="en-US" sz="2000" dirty="0" err="1">
                <a:latin typeface="+mj-lt"/>
              </a:rPr>
              <a:t>vóór</a:t>
            </a:r>
            <a:r>
              <a:rPr lang="en-US" sz="2000" dirty="0">
                <a:latin typeface="+mj-lt"/>
              </a:rPr>
              <a:t> het </a:t>
            </a:r>
            <a:r>
              <a:rPr lang="en-US" sz="2000" dirty="0" err="1">
                <a:latin typeface="+mj-lt"/>
              </a:rPr>
              <a:t>opvangen</a:t>
            </a:r>
            <a:r>
              <a:rPr lang="en-US" sz="2000" dirty="0">
                <a:latin typeface="+mj-lt"/>
              </a:rPr>
              <a:t> van feces </a:t>
            </a:r>
            <a:r>
              <a:rPr lang="en-US" sz="2000" dirty="0" err="1">
                <a:latin typeface="+mj-lt"/>
              </a:rPr>
              <a:t>enkele</a:t>
            </a:r>
            <a:r>
              <a:rPr lang="en-US" sz="2000" dirty="0">
                <a:latin typeface="+mj-lt"/>
              </a:rPr>
              <a:t> </a:t>
            </a:r>
            <a:r>
              <a:rPr lang="en-US" sz="2000" dirty="0" err="1">
                <a:latin typeface="+mj-lt"/>
              </a:rPr>
              <a:t>velletjes</a:t>
            </a:r>
            <a:r>
              <a:rPr lang="en-US" sz="2000" dirty="0">
                <a:latin typeface="+mj-lt"/>
              </a:rPr>
              <a:t> </a:t>
            </a:r>
            <a:r>
              <a:rPr lang="en-US" sz="2000" dirty="0" err="1">
                <a:latin typeface="+mj-lt"/>
              </a:rPr>
              <a:t>wc</a:t>
            </a:r>
            <a:r>
              <a:rPr lang="en-US" sz="2000" dirty="0">
                <a:latin typeface="+mj-lt"/>
              </a:rPr>
              <a:t>-papier in de po</a:t>
            </a:r>
          </a:p>
          <a:p>
            <a:pPr indent="-228600">
              <a:lnSpc>
                <a:spcPct val="90000"/>
              </a:lnSpc>
              <a:spcAft>
                <a:spcPts val="600"/>
              </a:spcAft>
              <a:buFont typeface="Arial" panose="020B0604020202020204" pitchFamily="34" charset="0"/>
              <a:buChar char="•"/>
            </a:pPr>
            <a:endParaRPr lang="en-US" sz="1700" dirty="0"/>
          </a:p>
          <a:p>
            <a:pPr indent="-228600">
              <a:lnSpc>
                <a:spcPct val="90000"/>
              </a:lnSpc>
              <a:spcAft>
                <a:spcPts val="600"/>
              </a:spcAft>
              <a:buFont typeface="Arial" panose="020B0604020202020204" pitchFamily="34" charset="0"/>
              <a:buChar char="•"/>
            </a:pPr>
            <a:endParaRPr lang="en-US" sz="1700" dirty="0"/>
          </a:p>
        </p:txBody>
      </p:sp>
      <p:pic>
        <p:nvPicPr>
          <p:cNvPr id="3" name="Afbeelding 2">
            <a:extLst>
              <a:ext uri="{FF2B5EF4-FFF2-40B4-BE49-F238E27FC236}">
                <a16:creationId xmlns:a16="http://schemas.microsoft.com/office/drawing/2014/main" id="{DF21E0DD-13A1-4850-ADE8-4596D73325AF}"/>
              </a:ext>
            </a:extLst>
          </p:cNvPr>
          <p:cNvPicPr>
            <a:picLocks noChangeAspect="1"/>
          </p:cNvPicPr>
          <p:nvPr/>
        </p:nvPicPr>
        <p:blipFill>
          <a:blip r:embed="rId2"/>
          <a:stretch>
            <a:fillRect/>
          </a:stretch>
        </p:blipFill>
        <p:spPr>
          <a:xfrm>
            <a:off x="4884331" y="2142004"/>
            <a:ext cx="3900767" cy="2160234"/>
          </a:xfrm>
          <a:prstGeom prst="rect">
            <a:avLst/>
          </a:prstGeom>
        </p:spPr>
      </p:pic>
      <p:sp>
        <p:nvSpPr>
          <p:cNvPr id="14" name="Rectangle 13">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9144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28950" y="6400799"/>
            <a:ext cx="611504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023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title"/>
          </p:nvPr>
        </p:nvSpPr>
        <p:spPr>
          <a:xfrm>
            <a:off x="852297" y="1288454"/>
            <a:ext cx="3992787" cy="656119"/>
          </a:xfrm>
        </p:spPr>
        <p:txBody>
          <a:bodyPr anchor="b">
            <a:normAutofit/>
          </a:bodyPr>
          <a:lstStyle/>
          <a:p>
            <a:r>
              <a:rPr lang="nl-NL" sz="4000" b="1" dirty="0"/>
              <a:t>Reinigen</a:t>
            </a:r>
          </a:p>
        </p:txBody>
      </p:sp>
      <p:sp>
        <p:nvSpPr>
          <p:cNvPr id="3" name="Tijdelijke aanduiding voor inhoud 2"/>
          <p:cNvSpPr>
            <a:spLocks noGrp="1"/>
          </p:cNvSpPr>
          <p:nvPr>
            <p:ph idx="1"/>
          </p:nvPr>
        </p:nvSpPr>
        <p:spPr>
          <a:xfrm>
            <a:off x="342901" y="2405894"/>
            <a:ext cx="4964074" cy="3535083"/>
          </a:xfrm>
        </p:spPr>
        <p:txBody>
          <a:bodyPr vert="horz" lIns="91440" tIns="45720" rIns="91440" bIns="45720" rtlCol="0" anchor="t">
            <a:normAutofit lnSpcReduction="10000"/>
          </a:bodyPr>
          <a:lstStyle/>
          <a:p>
            <a:pPr marL="0" indent="0">
              <a:buNone/>
            </a:pPr>
            <a:endParaRPr lang="nl-NL" sz="2000" dirty="0">
              <a:latin typeface="Calibri Light" panose="020F0302020204030204" pitchFamily="34" charset="0"/>
              <a:ea typeface="+mn-lt"/>
              <a:cs typeface="Calibri Light" panose="020F0302020204030204" pitchFamily="34" charset="0"/>
            </a:endParaRPr>
          </a:p>
          <a:p>
            <a:pPr marL="0" indent="0">
              <a:buNone/>
            </a:pPr>
            <a:r>
              <a:rPr lang="nl-NL" sz="2400" b="1" dirty="0">
                <a:latin typeface="Calibri Light" panose="020F0302020204030204" pitchFamily="34" charset="0"/>
                <a:ea typeface="+mn-lt"/>
                <a:cs typeface="Calibri Light" panose="020F0302020204030204" pitchFamily="34" charset="0"/>
              </a:rPr>
              <a:t>Definitie:</a:t>
            </a:r>
          </a:p>
          <a:p>
            <a:pPr marL="0" indent="0">
              <a:buNone/>
            </a:pPr>
            <a:r>
              <a:rPr lang="nl-NL" sz="2400" dirty="0">
                <a:latin typeface="Calibri Light" panose="020F0302020204030204" pitchFamily="34" charset="0"/>
                <a:ea typeface="+mn-lt"/>
                <a:cs typeface="Calibri Light" panose="020F0302020204030204" pitchFamily="34" charset="0"/>
              </a:rPr>
              <a:t>Het verwijderen van zichtbaar vuil en onzichtbaar organisch materiaal</a:t>
            </a:r>
          </a:p>
          <a:p>
            <a:pPr marL="0" indent="0">
              <a:buNone/>
            </a:pPr>
            <a:endParaRPr lang="nl-NL" sz="2400" dirty="0">
              <a:latin typeface="Calibri Light" panose="020F0302020204030204" pitchFamily="34" charset="0"/>
              <a:ea typeface="+mn-lt"/>
              <a:cs typeface="Calibri Light" panose="020F0302020204030204" pitchFamily="34" charset="0"/>
            </a:endParaRPr>
          </a:p>
          <a:p>
            <a:pPr marL="0" indent="0">
              <a:buNone/>
            </a:pPr>
            <a:r>
              <a:rPr lang="nl-NL" sz="2400" b="1" dirty="0">
                <a:latin typeface="Calibri Light" panose="020F0302020204030204" pitchFamily="34" charset="0"/>
                <a:ea typeface="+mn-lt"/>
                <a:cs typeface="Calibri Light" panose="020F0302020204030204" pitchFamily="34" charset="0"/>
              </a:rPr>
              <a:t>Doel: </a:t>
            </a:r>
          </a:p>
          <a:p>
            <a:pPr marL="0" indent="0">
              <a:buNone/>
            </a:pPr>
            <a:r>
              <a:rPr lang="nl-NL" sz="2400" dirty="0">
                <a:latin typeface="Calibri Light" panose="020F0302020204030204" pitchFamily="34" charset="0"/>
                <a:ea typeface="+mn-lt"/>
                <a:cs typeface="Calibri Light" panose="020F0302020204030204" pitchFamily="34" charset="0"/>
              </a:rPr>
              <a:t>Voorkomen dat micro-organismen zich kunnen handhaven, vermeerderen en verspreiden</a:t>
            </a:r>
            <a:endParaRPr lang="nl-NL" sz="2400" dirty="0">
              <a:latin typeface="Calibri Light" panose="020F0302020204030204" pitchFamily="34" charset="0"/>
              <a:cs typeface="Calibri Light" panose="020F0302020204030204" pitchFamily="34" charset="0"/>
            </a:endParaRPr>
          </a:p>
          <a:p>
            <a:pPr marL="0" indent="0">
              <a:buNone/>
            </a:pPr>
            <a:endParaRPr lang="nl-NL" sz="1400" dirty="0">
              <a:latin typeface="Calibri Light" panose="020F0302020204030204" pitchFamily="34" charset="0"/>
              <a:cs typeface="Calibri Light" panose="020F0302020204030204" pitchFamily="34" charset="0"/>
            </a:endParaRPr>
          </a:p>
        </p:txBody>
      </p:sp>
      <p:sp>
        <p:nvSpPr>
          <p:cNvPr id="47" name="Rectangle 46">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5"/>
            <a:ext cx="306939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2"/>
            <a:ext cx="306939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22"/>
            <a:ext cx="3051501"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10"/>
            <a:ext cx="2708601"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Afbeelding 3" descr="Afbeelding met tekst&#10;&#10;Automatisch gegenereerde beschrijving">
            <a:extLst>
              <a:ext uri="{FF2B5EF4-FFF2-40B4-BE49-F238E27FC236}">
                <a16:creationId xmlns:a16="http://schemas.microsoft.com/office/drawing/2014/main" id="{0DFEAEBB-BA6B-40EF-B09E-462D9289496A}"/>
              </a:ext>
            </a:extLst>
          </p:cNvPr>
          <p:cNvPicPr>
            <a:picLocks noChangeAspect="1"/>
          </p:cNvPicPr>
          <p:nvPr/>
        </p:nvPicPr>
        <p:blipFill rotWithShape="1">
          <a:blip r:embed="rId2"/>
          <a:srcRect t="3899" r="-2" b="3897"/>
          <a:stretch/>
        </p:blipFill>
        <p:spPr>
          <a:xfrm>
            <a:off x="5306975" y="2612195"/>
            <a:ext cx="3127897" cy="1665503"/>
          </a:xfrm>
          <a:prstGeom prst="rect">
            <a:avLst/>
          </a:prstGeom>
        </p:spPr>
      </p:pic>
    </p:spTree>
    <p:extLst>
      <p:ext uri="{BB962C8B-B14F-4D97-AF65-F5344CB8AC3E}">
        <p14:creationId xmlns:p14="http://schemas.microsoft.com/office/powerpoint/2010/main" val="21002166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kstvak 4"/>
          <p:cNvSpPr txBox="1"/>
          <p:nvPr/>
        </p:nvSpPr>
        <p:spPr>
          <a:xfrm>
            <a:off x="476357" y="278736"/>
            <a:ext cx="4751061" cy="73216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500" b="1" kern="1200" dirty="0" err="1">
                <a:solidFill>
                  <a:schemeClr val="tx1"/>
                </a:solidFill>
                <a:latin typeface="+mj-lt"/>
                <a:ea typeface="+mj-ea"/>
                <a:cs typeface="+mj-cs"/>
              </a:rPr>
              <a:t>Desinfecteren</a:t>
            </a:r>
            <a:r>
              <a:rPr lang="en-US" sz="3500" b="1" kern="1200" dirty="0">
                <a:solidFill>
                  <a:schemeClr val="tx1"/>
                </a:solidFill>
                <a:latin typeface="+mj-lt"/>
                <a:ea typeface="+mj-ea"/>
                <a:cs typeface="+mj-cs"/>
              </a:rPr>
              <a:t> van </a:t>
            </a:r>
            <a:r>
              <a:rPr lang="en-US" sz="3500" b="1" kern="1200" dirty="0" err="1">
                <a:solidFill>
                  <a:schemeClr val="tx1"/>
                </a:solidFill>
                <a:latin typeface="+mj-lt"/>
                <a:ea typeface="+mj-ea"/>
                <a:cs typeface="+mj-cs"/>
              </a:rPr>
              <a:t>een</a:t>
            </a:r>
            <a:r>
              <a:rPr lang="en-US" sz="3500" b="1" kern="1200" dirty="0">
                <a:solidFill>
                  <a:schemeClr val="tx1"/>
                </a:solidFill>
                <a:latin typeface="+mj-lt"/>
                <a:ea typeface="+mj-ea"/>
                <a:cs typeface="+mj-cs"/>
              </a:rPr>
              <a:t> po</a:t>
            </a:r>
            <a:endParaRPr lang="en-US" sz="3500" kern="1200" dirty="0">
              <a:solidFill>
                <a:schemeClr val="tx1"/>
              </a:solidFill>
              <a:latin typeface="+mj-lt"/>
              <a:ea typeface="+mj-ea"/>
              <a:cs typeface="+mj-cs"/>
            </a:endParaRPr>
          </a:p>
        </p:txBody>
      </p:sp>
      <p:sp>
        <p:nvSpPr>
          <p:cNvPr id="7" name="Tekstvak 6"/>
          <p:cNvSpPr txBox="1"/>
          <p:nvPr/>
        </p:nvSpPr>
        <p:spPr>
          <a:xfrm>
            <a:off x="476357" y="1432630"/>
            <a:ext cx="4830618" cy="3535083"/>
          </a:xfrm>
          <a:prstGeom prst="rect">
            <a:avLst/>
          </a:prstGeom>
        </p:spPr>
        <p:txBody>
          <a:bodyPr vert="horz" lIns="91440" tIns="45720" rIns="91440" bIns="45720" rtlCol="0" anchor="t">
            <a:normAutofit/>
          </a:bodyPr>
          <a:lstStyle/>
          <a:p>
            <a:pPr marL="285750" indent="-285750">
              <a:lnSpc>
                <a:spcPct val="90000"/>
              </a:lnSpc>
              <a:spcAft>
                <a:spcPts val="600"/>
              </a:spcAft>
              <a:buFont typeface="Arial" panose="020B0604020202020204" pitchFamily="34" charset="0"/>
              <a:buChar char="•"/>
            </a:pPr>
            <a:r>
              <a:rPr lang="en-US" sz="1600" dirty="0" err="1">
                <a:latin typeface="+mj-lt"/>
              </a:rPr>
              <a:t>Desinfecteer</a:t>
            </a:r>
            <a:r>
              <a:rPr lang="en-US" sz="1600" dirty="0">
                <a:latin typeface="+mj-lt"/>
              </a:rPr>
              <a:t> </a:t>
            </a:r>
            <a:r>
              <a:rPr lang="en-US" sz="1600" dirty="0" err="1">
                <a:latin typeface="+mj-lt"/>
              </a:rPr>
              <a:t>een</a:t>
            </a:r>
            <a:r>
              <a:rPr lang="en-US" sz="1600" dirty="0">
                <a:latin typeface="+mj-lt"/>
              </a:rPr>
              <a:t> po VÓÓR </a:t>
            </a:r>
            <a:r>
              <a:rPr lang="en-US" sz="1600" dirty="0" err="1">
                <a:latin typeface="+mj-lt"/>
              </a:rPr>
              <a:t>uitgifte</a:t>
            </a:r>
            <a:r>
              <a:rPr lang="en-US" sz="1600" dirty="0">
                <a:latin typeface="+mj-lt"/>
              </a:rPr>
              <a:t> </a:t>
            </a:r>
            <a:r>
              <a:rPr lang="en-US" sz="1600" dirty="0" err="1">
                <a:latin typeface="+mj-lt"/>
              </a:rPr>
              <a:t>aan</a:t>
            </a:r>
            <a:r>
              <a:rPr lang="en-US" sz="1600" dirty="0">
                <a:latin typeface="+mj-lt"/>
              </a:rPr>
              <a:t> </a:t>
            </a:r>
            <a:r>
              <a:rPr lang="en-US" sz="1600" dirty="0" err="1">
                <a:latin typeface="+mj-lt"/>
              </a:rPr>
              <a:t>een</a:t>
            </a:r>
            <a:r>
              <a:rPr lang="en-US" sz="1600" dirty="0">
                <a:latin typeface="+mj-lt"/>
              </a:rPr>
              <a:t> </a:t>
            </a:r>
            <a:r>
              <a:rPr lang="en-US" sz="1600" dirty="0" err="1">
                <a:latin typeface="+mj-lt"/>
              </a:rPr>
              <a:t>andere</a:t>
            </a:r>
            <a:r>
              <a:rPr lang="en-US" sz="1600" dirty="0">
                <a:latin typeface="+mj-lt"/>
              </a:rPr>
              <a:t> </a:t>
            </a:r>
            <a:r>
              <a:rPr lang="en-US" sz="1600" dirty="0" err="1">
                <a:latin typeface="+mj-lt"/>
              </a:rPr>
              <a:t>cliënt</a:t>
            </a:r>
            <a:r>
              <a:rPr lang="en-US" sz="1600" dirty="0">
                <a:latin typeface="+mj-lt"/>
              </a:rPr>
              <a:t>:</a:t>
            </a:r>
          </a:p>
          <a:p>
            <a:pPr marL="285750" indent="-285750">
              <a:lnSpc>
                <a:spcPct val="90000"/>
              </a:lnSpc>
              <a:spcAft>
                <a:spcPts val="600"/>
              </a:spcAft>
              <a:buFont typeface="Arial" panose="020B0604020202020204" pitchFamily="34" charset="0"/>
              <a:buChar char="•"/>
            </a:pPr>
            <a:r>
              <a:rPr lang="en-US" sz="1600" dirty="0" err="1">
                <a:latin typeface="+mj-lt"/>
              </a:rPr>
              <a:t>Desinfecteer</a:t>
            </a:r>
            <a:r>
              <a:rPr lang="en-US" sz="1600" dirty="0">
                <a:latin typeface="+mj-lt"/>
              </a:rPr>
              <a:t> </a:t>
            </a:r>
            <a:r>
              <a:rPr lang="en-US" sz="1600" dirty="0" err="1">
                <a:latin typeface="+mj-lt"/>
              </a:rPr>
              <a:t>gelijkmatig</a:t>
            </a:r>
            <a:r>
              <a:rPr lang="en-US" sz="1600" dirty="0">
                <a:latin typeface="+mj-lt"/>
              </a:rPr>
              <a:t> de </a:t>
            </a:r>
            <a:r>
              <a:rPr lang="en-US" sz="1600" dirty="0" err="1">
                <a:latin typeface="+mj-lt"/>
              </a:rPr>
              <a:t>gehele</a:t>
            </a:r>
            <a:r>
              <a:rPr lang="en-US" sz="1600" dirty="0">
                <a:latin typeface="+mj-lt"/>
              </a:rPr>
              <a:t> po met alcohol 70% in Isopropanol 5%</a:t>
            </a:r>
          </a:p>
          <a:p>
            <a:pPr marL="285750" indent="-285750">
              <a:lnSpc>
                <a:spcPct val="90000"/>
              </a:lnSpc>
              <a:spcAft>
                <a:spcPts val="600"/>
              </a:spcAft>
              <a:buFont typeface="Arial" panose="020B0604020202020204" pitchFamily="34" charset="0"/>
              <a:buChar char="•"/>
            </a:pPr>
            <a:r>
              <a:rPr lang="en-US" sz="1600" dirty="0">
                <a:latin typeface="+mj-lt"/>
              </a:rPr>
              <a:t>Laat de </a:t>
            </a:r>
            <a:r>
              <a:rPr lang="en-US" sz="1600" dirty="0" err="1">
                <a:latin typeface="+mj-lt"/>
              </a:rPr>
              <a:t>desinfectans</a:t>
            </a:r>
            <a:r>
              <a:rPr lang="en-US" sz="1600" dirty="0">
                <a:latin typeface="+mj-lt"/>
              </a:rPr>
              <a:t> </a:t>
            </a:r>
            <a:r>
              <a:rPr lang="en-US" sz="1600" dirty="0" err="1">
                <a:latin typeface="+mj-lt"/>
              </a:rPr>
              <a:t>aan</a:t>
            </a:r>
            <a:r>
              <a:rPr lang="en-US" sz="1600" dirty="0">
                <a:latin typeface="+mj-lt"/>
              </a:rPr>
              <a:t> de </a:t>
            </a:r>
            <a:r>
              <a:rPr lang="en-US" sz="1600" dirty="0" err="1">
                <a:latin typeface="+mj-lt"/>
              </a:rPr>
              <a:t>lucht</a:t>
            </a:r>
            <a:r>
              <a:rPr lang="en-US" sz="1600" dirty="0">
                <a:latin typeface="+mj-lt"/>
              </a:rPr>
              <a:t> </a:t>
            </a:r>
            <a:r>
              <a:rPr lang="en-US" sz="1600" dirty="0" err="1">
                <a:latin typeface="+mj-lt"/>
              </a:rPr>
              <a:t>drogen</a:t>
            </a:r>
            <a:endParaRPr lang="en-US" sz="1600" dirty="0">
              <a:latin typeface="+mj-lt"/>
            </a:endParaRPr>
          </a:p>
          <a:p>
            <a:pPr indent="-228600">
              <a:lnSpc>
                <a:spcPct val="90000"/>
              </a:lnSpc>
              <a:spcAft>
                <a:spcPts val="600"/>
              </a:spcAft>
              <a:buFont typeface="Arial" panose="020B0604020202020204" pitchFamily="34" charset="0"/>
              <a:buChar char="•"/>
            </a:pPr>
            <a:endParaRPr lang="en-US" sz="1600" dirty="0"/>
          </a:p>
          <a:p>
            <a:pPr>
              <a:lnSpc>
                <a:spcPct val="90000"/>
              </a:lnSpc>
              <a:spcAft>
                <a:spcPts val="600"/>
              </a:spcAft>
            </a:pPr>
            <a:r>
              <a:rPr lang="en-US" sz="1600" b="1" dirty="0" err="1"/>
              <a:t>Urinaal</a:t>
            </a:r>
            <a:endParaRPr lang="en-US" sz="1600" b="1" dirty="0"/>
          </a:p>
          <a:p>
            <a:pPr marL="342900" indent="-228600">
              <a:lnSpc>
                <a:spcPct val="90000"/>
              </a:lnSpc>
              <a:spcAft>
                <a:spcPts val="600"/>
              </a:spcAft>
              <a:buFont typeface="Arial" panose="020B0604020202020204" pitchFamily="34" charset="0"/>
              <a:buChar char="•"/>
            </a:pPr>
            <a:r>
              <a:rPr lang="en-US" sz="1600" dirty="0" err="1">
                <a:latin typeface="+mj-lt"/>
              </a:rPr>
              <a:t>Handmatige</a:t>
            </a:r>
            <a:r>
              <a:rPr lang="en-US" sz="1600" dirty="0">
                <a:latin typeface="+mj-lt"/>
              </a:rPr>
              <a:t> </a:t>
            </a:r>
            <a:r>
              <a:rPr lang="en-US" sz="1600" dirty="0" err="1">
                <a:latin typeface="+mj-lt"/>
              </a:rPr>
              <a:t>reiniging</a:t>
            </a:r>
            <a:r>
              <a:rPr lang="en-US" sz="1600" dirty="0">
                <a:latin typeface="+mj-lt"/>
              </a:rPr>
              <a:t> </a:t>
            </a:r>
            <a:r>
              <a:rPr lang="en-US" sz="1600" dirty="0" err="1">
                <a:latin typeface="+mj-lt"/>
              </a:rPr>
              <a:t>en</a:t>
            </a:r>
            <a:r>
              <a:rPr lang="en-US" sz="1600" dirty="0">
                <a:latin typeface="+mj-lt"/>
              </a:rPr>
              <a:t> </a:t>
            </a:r>
            <a:r>
              <a:rPr lang="en-US" sz="1600" dirty="0" err="1">
                <a:latin typeface="+mj-lt"/>
              </a:rPr>
              <a:t>desinfectie</a:t>
            </a:r>
            <a:r>
              <a:rPr lang="en-US" sz="1600" dirty="0">
                <a:latin typeface="+mj-lt"/>
              </a:rPr>
              <a:t> is </a:t>
            </a:r>
            <a:r>
              <a:rPr lang="en-US" sz="1600" dirty="0" err="1">
                <a:latin typeface="+mj-lt"/>
              </a:rPr>
              <a:t>niet</a:t>
            </a:r>
            <a:r>
              <a:rPr lang="en-US" sz="1600" dirty="0">
                <a:latin typeface="+mj-lt"/>
              </a:rPr>
              <a:t> </a:t>
            </a:r>
            <a:r>
              <a:rPr lang="en-US" sz="1600" dirty="0" err="1">
                <a:latin typeface="+mj-lt"/>
              </a:rPr>
              <a:t>mogelijk</a:t>
            </a:r>
            <a:r>
              <a:rPr lang="en-US" sz="1600" dirty="0">
                <a:latin typeface="+mj-lt"/>
              </a:rPr>
              <a:t>. </a:t>
            </a:r>
          </a:p>
          <a:p>
            <a:pPr marL="342900" indent="-228600">
              <a:lnSpc>
                <a:spcPct val="90000"/>
              </a:lnSpc>
              <a:spcAft>
                <a:spcPts val="600"/>
              </a:spcAft>
              <a:buFont typeface="Arial" panose="020B0604020202020204" pitchFamily="34" charset="0"/>
              <a:buChar char="•"/>
            </a:pPr>
            <a:r>
              <a:rPr lang="en-US" sz="1600" dirty="0" err="1">
                <a:latin typeface="+mj-lt"/>
              </a:rPr>
              <a:t>Gebruik</a:t>
            </a:r>
            <a:r>
              <a:rPr lang="en-US" sz="1600" dirty="0">
                <a:latin typeface="+mj-lt"/>
              </a:rPr>
              <a:t> </a:t>
            </a:r>
            <a:r>
              <a:rPr lang="en-US" sz="1600" dirty="0" err="1">
                <a:latin typeface="+mj-lt"/>
              </a:rPr>
              <a:t>een</a:t>
            </a:r>
            <a:r>
              <a:rPr lang="en-US" sz="1600" dirty="0">
                <a:latin typeface="+mj-lt"/>
              </a:rPr>
              <a:t> </a:t>
            </a:r>
            <a:r>
              <a:rPr lang="en-US" sz="1600" dirty="0" err="1">
                <a:latin typeface="+mj-lt"/>
              </a:rPr>
              <a:t>urinaal</a:t>
            </a:r>
            <a:r>
              <a:rPr lang="en-US" sz="1600" dirty="0">
                <a:latin typeface="+mj-lt"/>
              </a:rPr>
              <a:t> </a:t>
            </a:r>
            <a:r>
              <a:rPr lang="en-US" sz="1600" dirty="0" err="1">
                <a:latin typeface="+mj-lt"/>
              </a:rPr>
              <a:t>cliëntgebonden</a:t>
            </a:r>
            <a:r>
              <a:rPr lang="en-US" sz="1600" dirty="0">
                <a:latin typeface="+mj-lt"/>
              </a:rPr>
              <a:t> </a:t>
            </a:r>
            <a:r>
              <a:rPr lang="en-US" sz="1600" dirty="0" err="1">
                <a:latin typeface="+mj-lt"/>
              </a:rPr>
              <a:t>en</a:t>
            </a:r>
            <a:r>
              <a:rPr lang="en-US" sz="1600" dirty="0">
                <a:latin typeface="+mj-lt"/>
              </a:rPr>
              <a:t> </a:t>
            </a:r>
            <a:r>
              <a:rPr lang="en-US" sz="1600" dirty="0" err="1">
                <a:latin typeface="+mj-lt"/>
              </a:rPr>
              <a:t>gooi</a:t>
            </a:r>
            <a:r>
              <a:rPr lang="en-US" sz="1600" dirty="0">
                <a:latin typeface="+mj-lt"/>
              </a:rPr>
              <a:t> </a:t>
            </a:r>
            <a:r>
              <a:rPr lang="en-US" sz="1600" dirty="0" err="1">
                <a:latin typeface="+mj-lt"/>
              </a:rPr>
              <a:t>deze</a:t>
            </a:r>
            <a:r>
              <a:rPr lang="en-US" sz="1600" dirty="0">
                <a:latin typeface="+mj-lt"/>
              </a:rPr>
              <a:t> </a:t>
            </a:r>
            <a:r>
              <a:rPr lang="en-US" sz="1600" dirty="0" err="1">
                <a:latin typeface="+mj-lt"/>
              </a:rPr>
              <a:t>weg</a:t>
            </a:r>
            <a:r>
              <a:rPr lang="en-US" sz="1600" dirty="0">
                <a:latin typeface="+mj-lt"/>
              </a:rPr>
              <a:t> </a:t>
            </a:r>
            <a:r>
              <a:rPr lang="en-US" sz="1600" dirty="0" err="1">
                <a:latin typeface="+mj-lt"/>
              </a:rPr>
              <a:t>wanneer</a:t>
            </a:r>
            <a:r>
              <a:rPr lang="en-US" sz="1600" dirty="0">
                <a:latin typeface="+mj-lt"/>
              </a:rPr>
              <a:t> </a:t>
            </a:r>
            <a:r>
              <a:rPr lang="en-US" sz="1600" dirty="0" err="1">
                <a:latin typeface="+mj-lt"/>
              </a:rPr>
              <a:t>deze</a:t>
            </a:r>
            <a:r>
              <a:rPr lang="en-US" sz="1600" dirty="0">
                <a:latin typeface="+mj-lt"/>
              </a:rPr>
              <a:t> </a:t>
            </a:r>
            <a:r>
              <a:rPr lang="en-US" sz="1600" dirty="0" err="1">
                <a:latin typeface="+mj-lt"/>
              </a:rPr>
              <a:t>niet</a:t>
            </a:r>
            <a:r>
              <a:rPr lang="en-US" sz="1600" dirty="0">
                <a:latin typeface="+mj-lt"/>
              </a:rPr>
              <a:t> </a:t>
            </a:r>
            <a:r>
              <a:rPr lang="en-US" sz="1600" dirty="0" err="1">
                <a:latin typeface="+mj-lt"/>
              </a:rPr>
              <a:t>meer</a:t>
            </a:r>
            <a:r>
              <a:rPr lang="en-US" sz="1600" dirty="0">
                <a:latin typeface="+mj-lt"/>
              </a:rPr>
              <a:t> </a:t>
            </a:r>
            <a:r>
              <a:rPr lang="en-US" sz="1600" dirty="0" err="1">
                <a:latin typeface="+mj-lt"/>
              </a:rPr>
              <a:t>gebruikt</a:t>
            </a:r>
            <a:r>
              <a:rPr lang="en-US" sz="1600" dirty="0">
                <a:latin typeface="+mj-lt"/>
              </a:rPr>
              <a:t> </a:t>
            </a:r>
            <a:r>
              <a:rPr lang="en-US" sz="1600" dirty="0" err="1">
                <a:latin typeface="+mj-lt"/>
              </a:rPr>
              <a:t>wordt</a:t>
            </a:r>
            <a:r>
              <a:rPr lang="en-US" sz="1600" dirty="0">
                <a:latin typeface="+mj-lt"/>
              </a:rPr>
              <a:t>.</a:t>
            </a:r>
          </a:p>
          <a:p>
            <a:pPr indent="-228600">
              <a:lnSpc>
                <a:spcPct val="90000"/>
              </a:lnSpc>
              <a:spcAft>
                <a:spcPts val="600"/>
              </a:spcAft>
              <a:buFont typeface="Arial" panose="020B0604020202020204" pitchFamily="34" charset="0"/>
              <a:buChar char="•"/>
            </a:pPr>
            <a:endParaRPr lang="en-US" sz="1600" dirty="0"/>
          </a:p>
        </p:txBody>
      </p:sp>
      <p:sp>
        <p:nvSpPr>
          <p:cNvPr id="14" name="Rectangle 13">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5"/>
            <a:ext cx="306939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2"/>
            <a:ext cx="306939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22"/>
            <a:ext cx="3051501"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10"/>
            <a:ext cx="2708601"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Afbeelding 2">
            <a:extLst>
              <a:ext uri="{FF2B5EF4-FFF2-40B4-BE49-F238E27FC236}">
                <a16:creationId xmlns:a16="http://schemas.microsoft.com/office/drawing/2014/main" id="{B735FD06-6C9F-48C9-ADCA-DF04AB12E189}"/>
              </a:ext>
            </a:extLst>
          </p:cNvPr>
          <p:cNvPicPr>
            <a:picLocks noChangeAspect="1"/>
          </p:cNvPicPr>
          <p:nvPr/>
        </p:nvPicPr>
        <p:blipFill>
          <a:blip r:embed="rId2"/>
          <a:stretch>
            <a:fillRect/>
          </a:stretch>
        </p:blipFill>
        <p:spPr>
          <a:xfrm>
            <a:off x="5306975" y="1234180"/>
            <a:ext cx="3127897" cy="4421533"/>
          </a:xfrm>
          <a:prstGeom prst="rect">
            <a:avLst/>
          </a:prstGeom>
        </p:spPr>
      </p:pic>
    </p:spTree>
    <p:extLst>
      <p:ext uri="{BB962C8B-B14F-4D97-AF65-F5344CB8AC3E}">
        <p14:creationId xmlns:p14="http://schemas.microsoft.com/office/powerpoint/2010/main" val="23415924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9143998"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
            <a:ext cx="9144000" cy="6402581"/>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12088DD-B1AD-40E0-8B86-1D87A2CCD9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140040" y="-1133192"/>
            <a:ext cx="6858001" cy="9124385"/>
          </a:xfrm>
          <a:prstGeom prst="rect">
            <a:avLst/>
          </a:prstGeom>
          <a:gradFill>
            <a:gsLst>
              <a:gs pos="13000">
                <a:schemeClr val="accent1">
                  <a:lumMod val="50000"/>
                  <a:alpha val="0"/>
                </a:schemeClr>
              </a:gs>
              <a:gs pos="99000">
                <a:srgbClr val="000000">
                  <a:alpha val="2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71072" y="0"/>
            <a:ext cx="4572001" cy="6858000"/>
          </a:xfrm>
          <a:prstGeom prst="rect">
            <a:avLst/>
          </a:prstGeom>
          <a:gradFill>
            <a:gsLst>
              <a:gs pos="13000">
                <a:schemeClr val="accent1">
                  <a:lumMod val="50000"/>
                  <a:alpha val="0"/>
                </a:schemeClr>
              </a:gs>
              <a:gs pos="99000">
                <a:schemeClr val="accent1">
                  <a:lumMod val="75000"/>
                  <a:alpha val="50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0C395952-4E26-45A2-8756-2ADFD6E53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3"/>
            <a:ext cx="9137153" cy="6871922"/>
          </a:xfrm>
          <a:prstGeom prst="rect">
            <a:avLst/>
          </a:prstGeom>
          <a:gradFill>
            <a:gsLst>
              <a:gs pos="13000">
                <a:srgbClr val="000000">
                  <a:alpha val="35000"/>
                </a:srgbClr>
              </a:gs>
              <a:gs pos="99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4734BADF-9461-4621-B112-2D7BABEA7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784" y="4049"/>
            <a:ext cx="7662432" cy="4729040"/>
          </a:xfrm>
          <a:custGeom>
            <a:avLst/>
            <a:gdLst>
              <a:gd name="connsiteX0" fmla="*/ 0 w 10216576"/>
              <a:gd name="connsiteY0" fmla="*/ 0 h 4729040"/>
              <a:gd name="connsiteX1" fmla="*/ 10216576 w 10216576"/>
              <a:gd name="connsiteY1" fmla="*/ 0 h 4729040"/>
              <a:gd name="connsiteX2" fmla="*/ 10210268 w 10216576"/>
              <a:gd name="connsiteY2" fmla="*/ 124944 h 4729040"/>
              <a:gd name="connsiteX3" fmla="*/ 5108288 w 10216576"/>
              <a:gd name="connsiteY3" fmla="*/ 4729040 h 4729040"/>
              <a:gd name="connsiteX4" fmla="*/ 6309 w 10216576"/>
              <a:gd name="connsiteY4" fmla="*/ 124944 h 472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576" h="4729040">
                <a:moveTo>
                  <a:pt x="0" y="0"/>
                </a:moveTo>
                <a:lnTo>
                  <a:pt x="10216576" y="0"/>
                </a:lnTo>
                <a:lnTo>
                  <a:pt x="10210268" y="124944"/>
                </a:lnTo>
                <a:cubicBezTo>
                  <a:pt x="9947637" y="2710997"/>
                  <a:pt x="7763635" y="4729040"/>
                  <a:pt x="5108288" y="4729040"/>
                </a:cubicBezTo>
                <a:cubicBezTo>
                  <a:pt x="2452942" y="4729040"/>
                  <a:pt x="268937" y="2710997"/>
                  <a:pt x="6309" y="124944"/>
                </a:cubicBezTo>
                <a:close/>
              </a:path>
            </a:pathLst>
          </a:custGeom>
          <a:gradFill>
            <a:gsLst>
              <a:gs pos="7000">
                <a:schemeClr val="accent1">
                  <a:lumMod val="50000"/>
                  <a:alpha val="4000"/>
                </a:schemeClr>
              </a:gs>
              <a:gs pos="99000">
                <a:schemeClr val="accent1">
                  <a:alpha val="24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8E5885FF-9891-401C-9C96-6451C04EC0F6}"/>
              </a:ext>
            </a:extLst>
          </p:cNvPr>
          <p:cNvSpPr>
            <a:spLocks noGrp="1"/>
          </p:cNvSpPr>
          <p:nvPr>
            <p:ph type="title"/>
          </p:nvPr>
        </p:nvSpPr>
        <p:spPr>
          <a:xfrm>
            <a:off x="1743303" y="1658806"/>
            <a:ext cx="6110785" cy="3081242"/>
          </a:xfrm>
        </p:spPr>
        <p:txBody>
          <a:bodyPr vert="horz" lIns="91440" tIns="45720" rIns="91440" bIns="45720" rtlCol="0" anchor="ctr">
            <a:normAutofit/>
          </a:bodyPr>
          <a:lstStyle/>
          <a:p>
            <a:pPr algn="ctr"/>
            <a:r>
              <a:rPr lang="en-US" sz="4200" b="1" kern="1200" dirty="0" err="1">
                <a:solidFill>
                  <a:srgbClr val="FFFFFF"/>
                </a:solidFill>
                <a:latin typeface="+mj-lt"/>
                <a:ea typeface="+mj-ea"/>
                <a:cs typeface="+mj-cs"/>
              </a:rPr>
              <a:t>Vragen</a:t>
            </a:r>
            <a:r>
              <a:rPr lang="en-US" sz="4200" b="1" kern="1200" dirty="0">
                <a:solidFill>
                  <a:srgbClr val="FFFFFF"/>
                </a:solidFill>
                <a:latin typeface="+mj-lt"/>
                <a:ea typeface="+mj-ea"/>
                <a:cs typeface="+mj-cs"/>
              </a:rPr>
              <a:t> ????</a:t>
            </a:r>
          </a:p>
        </p:txBody>
      </p:sp>
    </p:spTree>
    <p:extLst>
      <p:ext uri="{BB962C8B-B14F-4D97-AF65-F5344CB8AC3E}">
        <p14:creationId xmlns:p14="http://schemas.microsoft.com/office/powerpoint/2010/main" val="32398690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656" name="Rectangle 136">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57" name="Rectangle 138">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266402"/>
            <a:ext cx="9143997" cy="1590742"/>
          </a:xfrm>
          <a:prstGeom prst="rect">
            <a:avLst/>
          </a:prstGeom>
          <a:gradFill>
            <a:gsLst>
              <a:gs pos="0">
                <a:srgbClr val="000000"/>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140">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270175"/>
            <a:ext cx="9138997" cy="1590742"/>
          </a:xfrm>
          <a:prstGeom prst="rect">
            <a:avLst/>
          </a:prstGeom>
          <a:gradFill>
            <a:gsLst>
              <a:gs pos="0">
                <a:schemeClr val="accent1">
                  <a:alpha val="0"/>
                </a:schemeClr>
              </a:gs>
              <a:gs pos="100000">
                <a:schemeClr val="accent1">
                  <a:lumMod val="5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142">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5265546"/>
            <a:ext cx="3057523" cy="1590742"/>
          </a:xfrm>
          <a:prstGeom prst="rect">
            <a:avLst/>
          </a:prstGeom>
          <a:gradFill>
            <a:gsLst>
              <a:gs pos="0">
                <a:schemeClr val="accent1">
                  <a:lumMod val="50000"/>
                </a:schemeClr>
              </a:gs>
              <a:gs pos="100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0001" y="5263483"/>
            <a:ext cx="9143999" cy="1597433"/>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title"/>
          </p:nvPr>
        </p:nvSpPr>
        <p:spPr>
          <a:xfrm>
            <a:off x="1028699" y="5510253"/>
            <a:ext cx="7421963" cy="1033669"/>
          </a:xfrm>
        </p:spPr>
        <p:txBody>
          <a:bodyPr vert="horz" lIns="91440" tIns="45720" rIns="91440" bIns="45720" rtlCol="0">
            <a:normAutofit/>
          </a:bodyPr>
          <a:lstStyle/>
          <a:p>
            <a:r>
              <a:rPr lang="en-US" sz="3500" dirty="0">
                <a:solidFill>
                  <a:srgbClr val="FFFFFF"/>
                </a:solidFill>
              </a:rPr>
              <a:t>Dank voor de aandacht!</a:t>
            </a:r>
          </a:p>
        </p:txBody>
      </p:sp>
      <p:pic>
        <p:nvPicPr>
          <p:cNvPr id="4" name="Afbeelding 3">
            <a:extLst>
              <a:ext uri="{FF2B5EF4-FFF2-40B4-BE49-F238E27FC236}">
                <a16:creationId xmlns:a16="http://schemas.microsoft.com/office/drawing/2014/main" id="{05634EBE-EA7F-42FD-82DD-88151AA4D0CF}"/>
              </a:ext>
            </a:extLst>
          </p:cNvPr>
          <p:cNvPicPr>
            <a:picLocks noChangeAspect="1"/>
          </p:cNvPicPr>
          <p:nvPr/>
        </p:nvPicPr>
        <p:blipFill rotWithShape="1">
          <a:blip r:embed="rId3"/>
          <a:srcRect t="13517" r="1" b="11834"/>
          <a:stretch/>
        </p:blipFill>
        <p:spPr>
          <a:xfrm>
            <a:off x="2068967" y="1518312"/>
            <a:ext cx="6233615" cy="2687328"/>
          </a:xfrm>
          <a:prstGeom prst="rect">
            <a:avLst/>
          </a:prstGeom>
        </p:spPr>
      </p:pic>
      <p:sp>
        <p:nvSpPr>
          <p:cNvPr id="27650" name="AutoShape 2" descr="Afbeeldingsresultaat voor reiniging en desinfecti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27652" name="AutoShape 4" descr="Afbeeldingsresultaat voor reiniging en desinfecti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Tree>
    <p:extLst>
      <p:ext uri="{BB962C8B-B14F-4D97-AF65-F5344CB8AC3E}">
        <p14:creationId xmlns:p14="http://schemas.microsoft.com/office/powerpoint/2010/main" val="3686322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title"/>
          </p:nvPr>
        </p:nvSpPr>
        <p:spPr>
          <a:xfrm>
            <a:off x="852297" y="878545"/>
            <a:ext cx="5527238" cy="1285106"/>
          </a:xfrm>
        </p:spPr>
        <p:txBody>
          <a:bodyPr anchor="t">
            <a:normAutofit/>
          </a:bodyPr>
          <a:lstStyle/>
          <a:p>
            <a:r>
              <a:rPr lang="nl-NL" sz="4000" b="1" dirty="0"/>
              <a:t>Reinigen/schoonmaken</a:t>
            </a:r>
            <a:endParaRPr lang="nl-NL" sz="4000" b="1" dirty="0">
              <a:cs typeface="Calibri Light"/>
            </a:endParaRPr>
          </a:p>
        </p:txBody>
      </p:sp>
      <p:sp>
        <p:nvSpPr>
          <p:cNvPr id="3" name="Tijdelijke aanduiding voor inhoud 2"/>
          <p:cNvSpPr>
            <a:spLocks noGrp="1"/>
          </p:cNvSpPr>
          <p:nvPr>
            <p:ph idx="1"/>
          </p:nvPr>
        </p:nvSpPr>
        <p:spPr>
          <a:xfrm>
            <a:off x="588487" y="2023102"/>
            <a:ext cx="4927410" cy="3368478"/>
          </a:xfrm>
        </p:spPr>
        <p:txBody>
          <a:bodyPr vert="horz" lIns="91440" tIns="45720" rIns="91440" bIns="45720" rtlCol="0">
            <a:noAutofit/>
          </a:bodyPr>
          <a:lstStyle/>
          <a:p>
            <a:pPr marL="0" indent="0">
              <a:buNone/>
            </a:pPr>
            <a:r>
              <a:rPr lang="nl-NL" sz="2400" b="1" dirty="0">
                <a:solidFill>
                  <a:schemeClr val="tx2"/>
                </a:solidFill>
                <a:latin typeface="Calibri Light" panose="020F0302020204030204" pitchFamily="34" charset="0"/>
                <a:cs typeface="Calibri Light" panose="020F0302020204030204" pitchFamily="34" charset="0"/>
              </a:rPr>
              <a:t>Waarom:</a:t>
            </a:r>
            <a:endParaRPr lang="en-US" sz="2400" b="1" dirty="0">
              <a:solidFill>
                <a:schemeClr val="tx2"/>
              </a:solidFill>
              <a:latin typeface="Calibri Light" panose="020F0302020204030204" pitchFamily="34" charset="0"/>
              <a:cs typeface="Calibri Light" panose="020F0302020204030204" pitchFamily="34" charset="0"/>
            </a:endParaRPr>
          </a:p>
          <a:p>
            <a:pPr marL="0" indent="0">
              <a:buNone/>
            </a:pPr>
            <a:endParaRPr lang="nl-NL" sz="2400" dirty="0">
              <a:latin typeface="Calibri Light" panose="020F0302020204030204" pitchFamily="34" charset="0"/>
              <a:cs typeface="Calibri Light" panose="020F0302020204030204" pitchFamily="34" charset="0"/>
            </a:endParaRPr>
          </a:p>
          <a:p>
            <a:r>
              <a:rPr lang="nl-NL" sz="2400" dirty="0">
                <a:latin typeface="Calibri Light" panose="020F0302020204030204" pitchFamily="34" charset="0"/>
                <a:cs typeface="Calibri Light" panose="020F0302020204030204" pitchFamily="34" charset="0"/>
              </a:rPr>
              <a:t>In vuil en stof kunnen ziekteverwekkers zitten en overleven</a:t>
            </a:r>
            <a:endParaRPr lang="en-US" sz="2400" dirty="0">
              <a:latin typeface="Calibri Light" panose="020F0302020204030204" pitchFamily="34" charset="0"/>
              <a:cs typeface="Calibri Light" panose="020F0302020204030204" pitchFamily="34" charset="0"/>
            </a:endParaRPr>
          </a:p>
          <a:p>
            <a:endParaRPr lang="nl-NL" sz="2400" dirty="0">
              <a:latin typeface="Calibri Light" panose="020F0302020204030204" pitchFamily="34" charset="0"/>
              <a:cs typeface="Calibri Light" panose="020F0302020204030204" pitchFamily="34" charset="0"/>
            </a:endParaRPr>
          </a:p>
          <a:p>
            <a:r>
              <a:rPr lang="nl-NL" sz="2400" dirty="0">
                <a:latin typeface="Calibri Light" panose="020F0302020204030204" pitchFamily="34" charset="0"/>
                <a:cs typeface="Calibri Light" panose="020F0302020204030204" pitchFamily="34" charset="0"/>
              </a:rPr>
              <a:t>Door regelmatig schoon te maken, worden veel ziekteverwekkers weggehaald. </a:t>
            </a:r>
          </a:p>
        </p:txBody>
      </p:sp>
      <p:sp>
        <p:nvSpPr>
          <p:cNvPr id="1033" name="Rectangle 1032">
            <a:extLst>
              <a:ext uri="{FF2B5EF4-FFF2-40B4-BE49-F238E27FC236}">
                <a16:creationId xmlns:a16="http://schemas.microsoft.com/office/drawing/2014/main" id="{5A65989E-BBD5-44D7-AA86-7AFD5D46BB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9144000" cy="456773"/>
          </a:xfrm>
          <a:prstGeom prst="rect">
            <a:avLst/>
          </a:prstGeom>
          <a:gradFill>
            <a:gsLst>
              <a:gs pos="0">
                <a:schemeClr val="accent1">
                  <a:lumMod val="75000"/>
                </a:schemeClr>
              </a:gs>
              <a:gs pos="100000">
                <a:srgbClr val="000000"/>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Waarom is schoonmaken eigenlijk leuk? / Schoonmaaktips | IVA Schoon">
            <a:extLst>
              <a:ext uri="{FF2B5EF4-FFF2-40B4-BE49-F238E27FC236}">
                <a16:creationId xmlns:a16="http://schemas.microsoft.com/office/drawing/2014/main" id="{C69C44B1-4DDE-0FA9-9CA1-B57CBDC89D6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371" r="8846" b="2"/>
          <a:stretch/>
        </p:blipFill>
        <p:spPr bwMode="auto">
          <a:xfrm>
            <a:off x="5875779" y="4382360"/>
            <a:ext cx="2679734" cy="2246826"/>
          </a:xfrm>
          <a:prstGeom prst="rect">
            <a:avLst/>
          </a:prstGeom>
          <a:noFill/>
          <a:ln w="38100">
            <a:solidFill>
              <a:srgbClr val="002060"/>
            </a:solidFill>
          </a:ln>
          <a:extLst>
            <a:ext uri="{909E8E84-426E-40DD-AFC4-6F175D3DCCD1}">
              <a14:hiddenFill xmlns:a14="http://schemas.microsoft.com/office/drawing/2010/main">
                <a:solidFill>
                  <a:srgbClr val="FFFFFF"/>
                </a:solidFill>
              </a14:hiddenFill>
            </a:ext>
          </a:extLst>
        </p:spPr>
      </p:pic>
      <p:sp>
        <p:nvSpPr>
          <p:cNvPr id="1035" name="Rectangle 1034">
            <a:extLst>
              <a:ext uri="{FF2B5EF4-FFF2-40B4-BE49-F238E27FC236}">
                <a16:creationId xmlns:a16="http://schemas.microsoft.com/office/drawing/2014/main" id="{231A2881-D8D7-4A7D-ACA3-E9F849F853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800"/>
            <a:ext cx="3028949" cy="456772"/>
          </a:xfrm>
          <a:prstGeom prst="rect">
            <a:avLst/>
          </a:prstGeom>
          <a:gradFill>
            <a:gsLst>
              <a:gs pos="0">
                <a:schemeClr val="accent1">
                  <a:lumMod val="50000"/>
                </a:schemeClr>
              </a:gs>
              <a:gs pos="100000">
                <a:schemeClr val="accent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Afbeelding 3" descr="Afbeelding met tekst&#10;&#10;Automatisch gegenereerde beschrijving">
            <a:extLst>
              <a:ext uri="{FF2B5EF4-FFF2-40B4-BE49-F238E27FC236}">
                <a16:creationId xmlns:a16="http://schemas.microsoft.com/office/drawing/2014/main" id="{51C3D3E6-3ACF-AB1A-7017-E9695ADA879A}"/>
              </a:ext>
            </a:extLst>
          </p:cNvPr>
          <p:cNvPicPr>
            <a:picLocks noChangeAspect="1"/>
          </p:cNvPicPr>
          <p:nvPr/>
        </p:nvPicPr>
        <p:blipFill rotWithShape="1">
          <a:blip r:embed="rId4"/>
          <a:srcRect t="3899" r="-2" b="3897"/>
          <a:stretch/>
        </p:blipFill>
        <p:spPr>
          <a:xfrm>
            <a:off x="7782232" y="228814"/>
            <a:ext cx="1018942" cy="85433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EAD5938-D4A3-576B-DFE9-108138FDD2C1}"/>
              </a:ext>
            </a:extLst>
          </p:cNvPr>
          <p:cNvSpPr>
            <a:spLocks noGrp="1"/>
          </p:cNvSpPr>
          <p:nvPr>
            <p:ph type="title"/>
          </p:nvPr>
        </p:nvSpPr>
        <p:spPr>
          <a:xfrm>
            <a:off x="457200" y="274638"/>
            <a:ext cx="8229600" cy="1143000"/>
          </a:xfrm>
        </p:spPr>
        <p:txBody>
          <a:bodyPr anchor="ctr">
            <a:normAutofit/>
          </a:bodyPr>
          <a:lstStyle/>
          <a:p>
            <a:pPr algn="l"/>
            <a:r>
              <a:rPr lang="nl-NL" sz="4000" b="1" dirty="0">
                <a:cs typeface="Calibri Light" panose="020F0302020204030204" pitchFamily="34" charset="0"/>
              </a:rPr>
              <a:t>Wanneer reinigen ?</a:t>
            </a:r>
          </a:p>
        </p:txBody>
      </p:sp>
      <p:sp>
        <p:nvSpPr>
          <p:cNvPr id="7" name="Tijdelijke aanduiding voor inhoud 6">
            <a:extLst>
              <a:ext uri="{FF2B5EF4-FFF2-40B4-BE49-F238E27FC236}">
                <a16:creationId xmlns:a16="http://schemas.microsoft.com/office/drawing/2014/main" id="{17D144B8-1784-231C-0A8C-ED2FDDC8F673}"/>
              </a:ext>
            </a:extLst>
          </p:cNvPr>
          <p:cNvSpPr>
            <a:spLocks noGrp="1"/>
          </p:cNvSpPr>
          <p:nvPr>
            <p:ph sz="half" idx="1"/>
          </p:nvPr>
        </p:nvSpPr>
        <p:spPr>
          <a:xfrm>
            <a:off x="457200" y="1600199"/>
            <a:ext cx="4038600" cy="4525963"/>
          </a:xfrm>
        </p:spPr>
        <p:txBody>
          <a:bodyPr>
            <a:normAutofit/>
          </a:bodyPr>
          <a:lstStyle/>
          <a:p>
            <a:pPr marL="0" indent="0">
              <a:lnSpc>
                <a:spcPct val="90000"/>
              </a:lnSpc>
              <a:buNone/>
            </a:pPr>
            <a:endParaRPr lang="nl-NL" sz="2400" dirty="0"/>
          </a:p>
          <a:p>
            <a:pPr>
              <a:lnSpc>
                <a:spcPct val="90000"/>
              </a:lnSpc>
            </a:pPr>
            <a:r>
              <a:rPr lang="nl-NL" sz="2400" dirty="0">
                <a:latin typeface="Calibri Light" panose="020F0302020204030204" pitchFamily="34" charset="0"/>
                <a:cs typeface="Calibri Light" panose="020F0302020204030204" pitchFamily="34" charset="0"/>
              </a:rPr>
              <a:t>Vóór en ná gebruik van materiaal of oppervlakken dat zichtbaar vies is </a:t>
            </a:r>
          </a:p>
          <a:p>
            <a:pPr>
              <a:lnSpc>
                <a:spcPct val="90000"/>
              </a:lnSpc>
            </a:pPr>
            <a:endParaRPr lang="nl-NL" sz="2400" dirty="0">
              <a:latin typeface="Calibri Light" panose="020F0302020204030204" pitchFamily="34" charset="0"/>
              <a:cs typeface="Calibri Light" panose="020F0302020204030204" pitchFamily="34" charset="0"/>
            </a:endParaRPr>
          </a:p>
          <a:p>
            <a:pPr>
              <a:lnSpc>
                <a:spcPct val="90000"/>
              </a:lnSpc>
            </a:pPr>
            <a:r>
              <a:rPr lang="nl-NL" sz="2400" dirty="0">
                <a:latin typeface="Calibri Light" panose="020F0302020204030204" pitchFamily="34" charset="0"/>
                <a:cs typeface="Calibri Light" panose="020F0302020204030204" pitchFamily="34" charset="0"/>
              </a:rPr>
              <a:t>Na gebruik bij een cliënt als het daarna gebruikt wordt/kan worden bij een volgende cliënt</a:t>
            </a:r>
          </a:p>
          <a:p>
            <a:pPr>
              <a:lnSpc>
                <a:spcPct val="90000"/>
              </a:lnSpc>
            </a:pPr>
            <a:endParaRPr lang="nl-NL" sz="2400" dirty="0">
              <a:latin typeface="Calibri Light" panose="020F0302020204030204" pitchFamily="34" charset="0"/>
              <a:cs typeface="Calibri Light" panose="020F0302020204030204" pitchFamily="34" charset="0"/>
            </a:endParaRPr>
          </a:p>
          <a:p>
            <a:pPr>
              <a:lnSpc>
                <a:spcPct val="90000"/>
              </a:lnSpc>
            </a:pPr>
            <a:r>
              <a:rPr lang="nl-NL" sz="2400" dirty="0">
                <a:latin typeface="Calibri Light" panose="020F0302020204030204" pitchFamily="34" charset="0"/>
                <a:cs typeface="Calibri Light" panose="020F0302020204030204" pitchFamily="34" charset="0"/>
              </a:rPr>
              <a:t>Periodiek</a:t>
            </a:r>
          </a:p>
          <a:p>
            <a:pPr marL="0" indent="0">
              <a:lnSpc>
                <a:spcPct val="90000"/>
              </a:lnSpc>
              <a:buNone/>
            </a:pPr>
            <a:endParaRPr lang="nl-NL" sz="2400" dirty="0"/>
          </a:p>
        </p:txBody>
      </p:sp>
      <p:pic>
        <p:nvPicPr>
          <p:cNvPr id="10" name="Afbeelding 9">
            <a:extLst>
              <a:ext uri="{FF2B5EF4-FFF2-40B4-BE49-F238E27FC236}">
                <a16:creationId xmlns:a16="http://schemas.microsoft.com/office/drawing/2014/main" id="{8208965E-63C0-4D67-A6B2-37A2B6F304E7}"/>
              </a:ext>
            </a:extLst>
          </p:cNvPr>
          <p:cNvPicPr>
            <a:picLocks noChangeAspect="1"/>
          </p:cNvPicPr>
          <p:nvPr/>
        </p:nvPicPr>
        <p:blipFill>
          <a:blip r:embed="rId3"/>
          <a:stretch>
            <a:fillRect/>
          </a:stretch>
        </p:blipFill>
        <p:spPr>
          <a:xfrm>
            <a:off x="4648200" y="2203966"/>
            <a:ext cx="4038600" cy="3318431"/>
          </a:xfrm>
          <a:prstGeom prst="rect">
            <a:avLst/>
          </a:prstGeom>
          <a:noFill/>
        </p:spPr>
      </p:pic>
    </p:spTree>
    <p:extLst>
      <p:ext uri="{BB962C8B-B14F-4D97-AF65-F5344CB8AC3E}">
        <p14:creationId xmlns:p14="http://schemas.microsoft.com/office/powerpoint/2010/main" val="2408890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title"/>
          </p:nvPr>
        </p:nvSpPr>
        <p:spPr>
          <a:xfrm>
            <a:off x="628650" y="556995"/>
            <a:ext cx="7886700" cy="1133693"/>
          </a:xfrm>
        </p:spPr>
        <p:txBody>
          <a:bodyPr>
            <a:normAutofit/>
          </a:bodyPr>
          <a:lstStyle/>
          <a:p>
            <a:r>
              <a:rPr lang="nl-NL" sz="4500" b="1"/>
              <a:t>Belangrijke regels bij reinigen</a:t>
            </a:r>
          </a:p>
        </p:txBody>
      </p:sp>
      <p:graphicFrame>
        <p:nvGraphicFramePr>
          <p:cNvPr id="66" name="Tijdelijke aanduiding voor inhoud 2">
            <a:extLst>
              <a:ext uri="{FF2B5EF4-FFF2-40B4-BE49-F238E27FC236}">
                <a16:creationId xmlns:a16="http://schemas.microsoft.com/office/drawing/2014/main" id="{466CDE70-D6AA-7E12-568E-594B6B0CBD2D}"/>
              </a:ext>
            </a:extLst>
          </p:cNvPr>
          <p:cNvGraphicFramePr>
            <a:graphicFrameLocks noGrp="1"/>
          </p:cNvGraphicFramePr>
          <p:nvPr>
            <p:ph idx="1"/>
            <p:extLst>
              <p:ext uri="{D42A27DB-BD31-4B8C-83A1-F6EECF244321}">
                <p14:modId xmlns:p14="http://schemas.microsoft.com/office/powerpoint/2010/main" val="3185493221"/>
              </p:ext>
            </p:extLst>
          </p:nvPr>
        </p:nvGraphicFramePr>
        <p:xfrm>
          <a:off x="-837" y="1915377"/>
          <a:ext cx="8996247"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31">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kstvak 4"/>
          <p:cNvSpPr txBox="1"/>
          <p:nvPr/>
        </p:nvSpPr>
        <p:spPr>
          <a:xfrm>
            <a:off x="4197375" y="489508"/>
            <a:ext cx="4316172" cy="1667569"/>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000" b="1" kern="1200" dirty="0" err="1">
                <a:solidFill>
                  <a:schemeClr val="tx1"/>
                </a:solidFill>
                <a:latin typeface="+mj-lt"/>
                <a:ea typeface="+mj-ea"/>
                <a:cs typeface="+mj-cs"/>
              </a:rPr>
              <a:t>Reinigen</a:t>
            </a:r>
            <a:endParaRPr lang="en-US" sz="4000" b="1" kern="1200" dirty="0">
              <a:solidFill>
                <a:schemeClr val="tx1"/>
              </a:solidFill>
              <a:latin typeface="+mj-lt"/>
              <a:ea typeface="+mj-ea"/>
              <a:cs typeface="+mj-cs"/>
            </a:endParaRPr>
          </a:p>
          <a:p>
            <a:pPr>
              <a:lnSpc>
                <a:spcPct val="90000"/>
              </a:lnSpc>
              <a:spcBef>
                <a:spcPct val="0"/>
              </a:spcBef>
              <a:spcAft>
                <a:spcPts val="600"/>
              </a:spcAft>
            </a:pPr>
            <a:r>
              <a:rPr lang="en-US" sz="4000" b="1" kern="1200" dirty="0" err="1">
                <a:solidFill>
                  <a:schemeClr val="tx1"/>
                </a:solidFill>
                <a:latin typeface="+mj-lt"/>
                <a:ea typeface="+mj-ea"/>
                <a:cs typeface="+mj-cs"/>
              </a:rPr>
              <a:t>Droge</a:t>
            </a:r>
            <a:r>
              <a:rPr lang="en-US" sz="4000" b="1" kern="1200" dirty="0">
                <a:solidFill>
                  <a:schemeClr val="tx1"/>
                </a:solidFill>
                <a:latin typeface="+mj-lt"/>
                <a:ea typeface="+mj-ea"/>
                <a:cs typeface="+mj-cs"/>
              </a:rPr>
              <a:t> </a:t>
            </a:r>
            <a:r>
              <a:rPr lang="en-US" sz="4000" b="1" kern="1200" dirty="0" err="1">
                <a:solidFill>
                  <a:schemeClr val="tx1"/>
                </a:solidFill>
                <a:latin typeface="+mj-lt"/>
                <a:ea typeface="+mj-ea"/>
                <a:cs typeface="+mj-cs"/>
              </a:rPr>
              <a:t>methode</a:t>
            </a:r>
            <a:endParaRPr lang="en-US" sz="4000" b="1" kern="1200" dirty="0">
              <a:solidFill>
                <a:schemeClr val="tx1"/>
              </a:solidFill>
              <a:latin typeface="+mj-lt"/>
              <a:ea typeface="+mj-ea"/>
              <a:cs typeface="+mj-cs"/>
            </a:endParaRPr>
          </a:p>
        </p:txBody>
      </p:sp>
      <p:pic>
        <p:nvPicPr>
          <p:cNvPr id="16" name="Afbeelding 15">
            <a:extLst>
              <a:ext uri="{FF2B5EF4-FFF2-40B4-BE49-F238E27FC236}">
                <a16:creationId xmlns:a16="http://schemas.microsoft.com/office/drawing/2014/main" id="{FA50898D-0BCB-4D59-AB5A-4159BD96CCEF}"/>
              </a:ext>
            </a:extLst>
          </p:cNvPr>
          <p:cNvPicPr>
            <a:picLocks noChangeAspect="1"/>
          </p:cNvPicPr>
          <p:nvPr/>
        </p:nvPicPr>
        <p:blipFill>
          <a:blip r:embed="rId2"/>
          <a:stretch>
            <a:fillRect/>
          </a:stretch>
        </p:blipFill>
        <p:spPr>
          <a:xfrm>
            <a:off x="801097" y="2071068"/>
            <a:ext cx="2907124" cy="2284169"/>
          </a:xfrm>
          <a:prstGeom prst="rect">
            <a:avLst/>
          </a:prstGeom>
        </p:spPr>
      </p:pic>
      <p:sp>
        <p:nvSpPr>
          <p:cNvPr id="13" name="Tekstvak 12">
            <a:extLst>
              <a:ext uri="{FF2B5EF4-FFF2-40B4-BE49-F238E27FC236}">
                <a16:creationId xmlns:a16="http://schemas.microsoft.com/office/drawing/2014/main" id="{2F7A4360-6B37-4E47-A085-AD6A1EDAF965}"/>
              </a:ext>
            </a:extLst>
          </p:cNvPr>
          <p:cNvSpPr txBox="1"/>
          <p:nvPr/>
        </p:nvSpPr>
        <p:spPr>
          <a:xfrm>
            <a:off x="4197376" y="2405894"/>
            <a:ext cx="4316172" cy="3197464"/>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endParaRPr lang="en-US" sz="1700" dirty="0"/>
          </a:p>
          <a:p>
            <a:pPr marL="285750" indent="-228600">
              <a:lnSpc>
                <a:spcPct val="90000"/>
              </a:lnSpc>
              <a:spcAft>
                <a:spcPts val="600"/>
              </a:spcAft>
              <a:buFont typeface="Arial" panose="020B0604020202020204" pitchFamily="34" charset="0"/>
              <a:buChar char="•"/>
            </a:pPr>
            <a:r>
              <a:rPr lang="en-US" sz="2400" dirty="0" err="1">
                <a:latin typeface="Calibri Light" panose="020F0302020204030204" pitchFamily="34" charset="0"/>
                <a:cs typeface="Calibri Light" panose="020F0302020204030204" pitchFamily="34" charset="0"/>
              </a:rPr>
              <a:t>Motblik</a:t>
            </a:r>
            <a:r>
              <a:rPr lang="en-US" sz="2400" dirty="0">
                <a:latin typeface="Calibri Light" panose="020F0302020204030204" pitchFamily="34" charset="0"/>
                <a:cs typeface="Calibri Light" panose="020F0302020204030204" pitchFamily="34" charset="0"/>
              </a:rPr>
              <a:t> </a:t>
            </a:r>
            <a:r>
              <a:rPr lang="en-US" sz="2400" dirty="0" err="1">
                <a:latin typeface="Calibri Light" panose="020F0302020204030204" pitchFamily="34" charset="0"/>
                <a:cs typeface="Calibri Light" panose="020F0302020204030204" pitchFamily="34" charset="0"/>
              </a:rPr>
              <a:t>en</a:t>
            </a:r>
            <a:r>
              <a:rPr lang="en-US" sz="2400" dirty="0">
                <a:latin typeface="Calibri Light" panose="020F0302020204030204" pitchFamily="34" charset="0"/>
                <a:cs typeface="Calibri Light" panose="020F0302020204030204" pitchFamily="34" charset="0"/>
              </a:rPr>
              <a:t> </a:t>
            </a:r>
            <a:r>
              <a:rPr lang="en-US" sz="2400" dirty="0" err="1">
                <a:latin typeface="Calibri Light" panose="020F0302020204030204" pitchFamily="34" charset="0"/>
                <a:cs typeface="Calibri Light" panose="020F0302020204030204" pitchFamily="34" charset="0"/>
              </a:rPr>
              <a:t>veger</a:t>
            </a:r>
            <a:endParaRPr lang="en-US" sz="2400" dirty="0">
              <a:latin typeface="Calibri Light" panose="020F0302020204030204" pitchFamily="34" charset="0"/>
              <a:cs typeface="Calibri Light" panose="020F0302020204030204" pitchFamily="34" charset="0"/>
            </a:endParaRPr>
          </a:p>
          <a:p>
            <a:pPr marL="285750" indent="-228600">
              <a:lnSpc>
                <a:spcPct val="90000"/>
              </a:lnSpc>
              <a:spcAft>
                <a:spcPts val="600"/>
              </a:spcAft>
              <a:buFont typeface="Arial" panose="020B0604020202020204" pitchFamily="34" charset="0"/>
              <a:buChar char="•"/>
            </a:pPr>
            <a:r>
              <a:rPr lang="en-US" sz="2400" dirty="0" err="1">
                <a:latin typeface="Calibri Light" panose="020F0302020204030204" pitchFamily="34" charset="0"/>
                <a:cs typeface="Calibri Light" panose="020F0302020204030204" pitchFamily="34" charset="0"/>
              </a:rPr>
              <a:t>Keukenrol</a:t>
            </a:r>
            <a:r>
              <a:rPr lang="en-US" sz="2400" dirty="0">
                <a:latin typeface="Calibri Light" panose="020F0302020204030204" pitchFamily="34" charset="0"/>
                <a:cs typeface="Calibri Light" panose="020F0302020204030204" pitchFamily="34" charset="0"/>
              </a:rPr>
              <a:t> </a:t>
            </a:r>
            <a:r>
              <a:rPr lang="en-US" sz="2400" dirty="0" err="1">
                <a:latin typeface="Calibri Light" panose="020F0302020204030204" pitchFamily="34" charset="0"/>
                <a:cs typeface="Calibri Light" panose="020F0302020204030204" pitchFamily="34" charset="0"/>
              </a:rPr>
              <a:t>en</a:t>
            </a:r>
            <a:r>
              <a:rPr lang="en-US" sz="2400" dirty="0">
                <a:latin typeface="Calibri Light" panose="020F0302020204030204" pitchFamily="34" charset="0"/>
                <a:cs typeface="Calibri Light" panose="020F0302020204030204" pitchFamily="34" charset="0"/>
              </a:rPr>
              <a:t>/of tissue</a:t>
            </a:r>
          </a:p>
          <a:p>
            <a:pPr marL="285750" indent="-228600">
              <a:lnSpc>
                <a:spcPct val="90000"/>
              </a:lnSpc>
              <a:spcAft>
                <a:spcPts val="600"/>
              </a:spcAft>
              <a:buFont typeface="Arial" panose="020B0604020202020204" pitchFamily="34" charset="0"/>
              <a:buChar char="•"/>
            </a:pPr>
            <a:r>
              <a:rPr lang="en-US" sz="2400" dirty="0" err="1">
                <a:latin typeface="Calibri Light" panose="020F0302020204030204" pitchFamily="34" charset="0"/>
                <a:cs typeface="Calibri Light" panose="020F0302020204030204" pitchFamily="34" charset="0"/>
              </a:rPr>
              <a:t>Theedoek</a:t>
            </a:r>
            <a:r>
              <a:rPr lang="en-US" sz="2400" dirty="0">
                <a:latin typeface="Calibri Light" panose="020F0302020204030204" pitchFamily="34" charset="0"/>
                <a:cs typeface="Calibri Light" panose="020F0302020204030204" pitchFamily="34" charset="0"/>
              </a:rPr>
              <a:t> </a:t>
            </a:r>
            <a:r>
              <a:rPr lang="en-US" sz="2400" dirty="0" err="1">
                <a:latin typeface="Calibri Light" panose="020F0302020204030204" pitchFamily="34" charset="0"/>
                <a:cs typeface="Calibri Light" panose="020F0302020204030204" pitchFamily="34" charset="0"/>
              </a:rPr>
              <a:t>en</a:t>
            </a:r>
            <a:r>
              <a:rPr lang="en-US" sz="2400" dirty="0">
                <a:latin typeface="Calibri Light" panose="020F0302020204030204" pitchFamily="34" charset="0"/>
                <a:cs typeface="Calibri Light" panose="020F0302020204030204" pitchFamily="34" charset="0"/>
              </a:rPr>
              <a:t>/of </a:t>
            </a:r>
            <a:r>
              <a:rPr lang="en-US" sz="2400" dirty="0" err="1">
                <a:latin typeface="Calibri Light" panose="020F0302020204030204" pitchFamily="34" charset="0"/>
                <a:cs typeface="Calibri Light" panose="020F0302020204030204" pitchFamily="34" charset="0"/>
              </a:rPr>
              <a:t>handdoek</a:t>
            </a:r>
            <a:endParaRPr lang="en-US" sz="2400" dirty="0">
              <a:latin typeface="Calibri Light" panose="020F0302020204030204" pitchFamily="34" charset="0"/>
              <a:cs typeface="Calibri Light" panose="020F0302020204030204" pitchFamily="34" charset="0"/>
            </a:endParaRPr>
          </a:p>
          <a:p>
            <a:pPr marL="285750" indent="-228600">
              <a:lnSpc>
                <a:spcPct val="90000"/>
              </a:lnSpc>
              <a:spcAft>
                <a:spcPts val="600"/>
              </a:spcAft>
              <a:buFont typeface="Arial" panose="020B0604020202020204" pitchFamily="34" charset="0"/>
              <a:buChar char="•"/>
            </a:pPr>
            <a:r>
              <a:rPr lang="en-US" sz="2400" dirty="0" err="1">
                <a:latin typeface="Calibri Light" panose="020F0302020204030204" pitchFamily="34" charset="0"/>
                <a:cs typeface="Calibri Light" panose="020F0302020204030204" pitchFamily="34" charset="0"/>
              </a:rPr>
              <a:t>Stofzuigen</a:t>
            </a:r>
            <a:endParaRPr lang="en-US" sz="2400" dirty="0">
              <a:latin typeface="Calibri Light" panose="020F0302020204030204" pitchFamily="34" charset="0"/>
              <a:cs typeface="Calibri Light" panose="020F0302020204030204" pitchFamily="34" charset="0"/>
            </a:endParaRPr>
          </a:p>
          <a:p>
            <a:pPr marL="285750" indent="-228600">
              <a:lnSpc>
                <a:spcPct val="90000"/>
              </a:lnSpc>
              <a:spcAft>
                <a:spcPts val="600"/>
              </a:spcAft>
              <a:buFont typeface="Arial" panose="020B0604020202020204" pitchFamily="34" charset="0"/>
              <a:buChar char="•"/>
            </a:pPr>
            <a:r>
              <a:rPr lang="en-US" sz="2400" dirty="0" err="1">
                <a:latin typeface="Calibri Light" panose="020F0302020204030204" pitchFamily="34" charset="0"/>
                <a:cs typeface="Calibri Light" panose="020F0302020204030204" pitchFamily="34" charset="0"/>
              </a:rPr>
              <a:t>Stofdoek</a:t>
            </a:r>
            <a:endParaRPr lang="en-US" sz="2400" dirty="0">
              <a:latin typeface="Calibri Light" panose="020F0302020204030204" pitchFamily="34" charset="0"/>
              <a:cs typeface="Calibri Light" panose="020F0302020204030204" pitchFamily="34" charset="0"/>
            </a:endParaRPr>
          </a:p>
          <a:p>
            <a:pPr marL="285750" indent="-228600">
              <a:lnSpc>
                <a:spcPct val="90000"/>
              </a:lnSpc>
              <a:spcAft>
                <a:spcPts val="600"/>
              </a:spcAft>
              <a:buFont typeface="Arial" panose="020B0604020202020204" pitchFamily="34" charset="0"/>
              <a:buChar char="•"/>
            </a:pPr>
            <a:r>
              <a:rPr lang="en-US" sz="2400" dirty="0" err="1">
                <a:latin typeface="Calibri Light" panose="020F0302020204030204" pitchFamily="34" charset="0"/>
                <a:cs typeface="Calibri Light" panose="020F0302020204030204" pitchFamily="34" charset="0"/>
              </a:rPr>
              <a:t>Stofwissen</a:t>
            </a:r>
            <a:endParaRPr lang="en-US" sz="2400" dirty="0">
              <a:latin typeface="Calibri Light" panose="020F0302020204030204" pitchFamily="34" charset="0"/>
              <a:cs typeface="Calibri Light" panose="020F0302020204030204" pitchFamily="34" charset="0"/>
            </a:endParaRPr>
          </a:p>
          <a:p>
            <a:pPr marL="285750" indent="-228600">
              <a:lnSpc>
                <a:spcPct val="90000"/>
              </a:lnSpc>
              <a:spcAft>
                <a:spcPts val="600"/>
              </a:spcAft>
              <a:buFont typeface="Arial" panose="020B0604020202020204" pitchFamily="34" charset="0"/>
              <a:buChar char="•"/>
            </a:pPr>
            <a:endParaRPr lang="en-US" sz="1700" dirty="0"/>
          </a:p>
          <a:p>
            <a:pPr indent="-228600">
              <a:lnSpc>
                <a:spcPct val="90000"/>
              </a:lnSpc>
              <a:spcAft>
                <a:spcPts val="600"/>
              </a:spcAft>
              <a:buFont typeface="Arial" panose="020B0604020202020204" pitchFamily="34" charset="0"/>
              <a:buChar char="•"/>
            </a:pPr>
            <a:endParaRPr lang="en-US" sz="1700" dirty="0"/>
          </a:p>
          <a:p>
            <a:pPr marL="285750" indent="-228600">
              <a:lnSpc>
                <a:spcPct val="90000"/>
              </a:lnSpc>
              <a:spcAft>
                <a:spcPts val="600"/>
              </a:spcAft>
              <a:buFont typeface="Arial" panose="020B0604020202020204" pitchFamily="34" charset="0"/>
              <a:buChar char="•"/>
            </a:pPr>
            <a:endParaRPr lang="en-US" sz="1700" dirty="0"/>
          </a:p>
        </p:txBody>
      </p:sp>
      <p:sp>
        <p:nvSpPr>
          <p:cNvPr id="30" name="Rectangle 33">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9144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28950" y="6400799"/>
            <a:ext cx="611504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9668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2596F992-698C-48C0-9D89-70DA4CE92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kstvak 4"/>
          <p:cNvSpPr txBox="1"/>
          <p:nvPr/>
        </p:nvSpPr>
        <p:spPr>
          <a:xfrm>
            <a:off x="685801" y="489508"/>
            <a:ext cx="3886198" cy="1655482"/>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000" b="1" kern="1200" dirty="0" err="1">
                <a:solidFill>
                  <a:schemeClr val="tx1"/>
                </a:solidFill>
                <a:latin typeface="+mj-lt"/>
                <a:ea typeface="+mj-ea"/>
                <a:cs typeface="+mj-cs"/>
              </a:rPr>
              <a:t>Reinigen</a:t>
            </a:r>
            <a:endParaRPr lang="en-US" sz="4000" b="1" kern="1200" dirty="0">
              <a:solidFill>
                <a:schemeClr val="tx1"/>
              </a:solidFill>
              <a:latin typeface="+mj-lt"/>
              <a:ea typeface="+mj-ea"/>
              <a:cs typeface="+mj-cs"/>
            </a:endParaRPr>
          </a:p>
          <a:p>
            <a:pPr>
              <a:lnSpc>
                <a:spcPct val="90000"/>
              </a:lnSpc>
              <a:spcBef>
                <a:spcPct val="0"/>
              </a:spcBef>
              <a:spcAft>
                <a:spcPts val="600"/>
              </a:spcAft>
            </a:pPr>
            <a:r>
              <a:rPr lang="en-US" sz="4000" b="1" kern="1200" dirty="0" err="1">
                <a:solidFill>
                  <a:schemeClr val="tx1"/>
                </a:solidFill>
                <a:latin typeface="+mj-lt"/>
                <a:ea typeface="+mj-ea"/>
                <a:cs typeface="+mj-cs"/>
              </a:rPr>
              <a:t>Natte</a:t>
            </a:r>
            <a:r>
              <a:rPr lang="en-US" sz="4000" b="1" kern="1200" dirty="0">
                <a:solidFill>
                  <a:schemeClr val="tx1"/>
                </a:solidFill>
                <a:latin typeface="+mj-lt"/>
                <a:ea typeface="+mj-ea"/>
                <a:cs typeface="+mj-cs"/>
              </a:rPr>
              <a:t> </a:t>
            </a:r>
            <a:r>
              <a:rPr lang="en-US" sz="4000" b="1" kern="1200" dirty="0" err="1">
                <a:solidFill>
                  <a:schemeClr val="tx1"/>
                </a:solidFill>
                <a:latin typeface="+mj-lt"/>
                <a:ea typeface="+mj-ea"/>
                <a:cs typeface="+mj-cs"/>
              </a:rPr>
              <a:t>methode</a:t>
            </a:r>
            <a:endParaRPr lang="en-US" sz="4000" b="1" kern="1200" dirty="0">
              <a:solidFill>
                <a:schemeClr val="tx1"/>
              </a:solidFill>
              <a:latin typeface="+mj-lt"/>
              <a:ea typeface="+mj-ea"/>
              <a:cs typeface="+mj-cs"/>
            </a:endParaRPr>
          </a:p>
        </p:txBody>
      </p:sp>
      <p:sp>
        <p:nvSpPr>
          <p:cNvPr id="2" name="Tekstvak 1">
            <a:extLst>
              <a:ext uri="{FF2B5EF4-FFF2-40B4-BE49-F238E27FC236}">
                <a16:creationId xmlns:a16="http://schemas.microsoft.com/office/drawing/2014/main" id="{75A8A692-C064-4DFE-8016-8DB9766697C3}"/>
              </a:ext>
            </a:extLst>
          </p:cNvPr>
          <p:cNvSpPr txBox="1"/>
          <p:nvPr/>
        </p:nvSpPr>
        <p:spPr>
          <a:xfrm>
            <a:off x="685801" y="2418408"/>
            <a:ext cx="3886199" cy="3409898"/>
          </a:xfrm>
          <a:prstGeom prst="rect">
            <a:avLst/>
          </a:prstGeom>
        </p:spPr>
        <p:txBody>
          <a:bodyPr vert="horz" lIns="91440" tIns="45720" rIns="91440" bIns="45720" rtlCol="0" anchor="t">
            <a:normAutofit/>
          </a:bodyPr>
          <a:lstStyle/>
          <a:p>
            <a:pPr marL="285750" indent="-228600">
              <a:lnSpc>
                <a:spcPct val="90000"/>
              </a:lnSpc>
              <a:spcAft>
                <a:spcPts val="600"/>
              </a:spcAft>
              <a:buFont typeface="Arial" panose="020B0604020202020204" pitchFamily="34" charset="0"/>
              <a:buChar char="•"/>
            </a:pPr>
            <a:r>
              <a:rPr lang="en-US" sz="2400" dirty="0">
                <a:latin typeface="Calibri Light" panose="020F0302020204030204" pitchFamily="34" charset="0"/>
                <a:cs typeface="Calibri Light" panose="020F0302020204030204" pitchFamily="34" charset="0"/>
              </a:rPr>
              <a:t>(</a:t>
            </a:r>
            <a:r>
              <a:rPr lang="en-US" sz="2400" dirty="0" err="1">
                <a:latin typeface="Calibri Light" panose="020F0302020204030204" pitchFamily="34" charset="0"/>
                <a:cs typeface="Calibri Light" panose="020F0302020204030204" pitchFamily="34" charset="0"/>
              </a:rPr>
              <a:t>klam</a:t>
            </a:r>
            <a:r>
              <a:rPr lang="en-US" sz="2400" dirty="0">
                <a:latin typeface="Calibri Light" panose="020F0302020204030204" pitchFamily="34" charset="0"/>
                <a:cs typeface="Calibri Light" panose="020F0302020204030204" pitchFamily="34" charset="0"/>
              </a:rPr>
              <a:t>)</a:t>
            </a:r>
            <a:r>
              <a:rPr lang="en-US" sz="2400" dirty="0" err="1">
                <a:latin typeface="Calibri Light" panose="020F0302020204030204" pitchFamily="34" charset="0"/>
                <a:cs typeface="Calibri Light" panose="020F0302020204030204" pitchFamily="34" charset="0"/>
              </a:rPr>
              <a:t>vochtige</a:t>
            </a:r>
            <a:r>
              <a:rPr lang="en-US" sz="2400" dirty="0">
                <a:latin typeface="Calibri Light" panose="020F0302020204030204" pitchFamily="34" charset="0"/>
                <a:cs typeface="Calibri Light" panose="020F0302020204030204" pitchFamily="34" charset="0"/>
              </a:rPr>
              <a:t> </a:t>
            </a:r>
            <a:r>
              <a:rPr lang="en-US" sz="2400" dirty="0" err="1">
                <a:latin typeface="Calibri Light" panose="020F0302020204030204" pitchFamily="34" charset="0"/>
                <a:cs typeface="Calibri Light" panose="020F0302020204030204" pitchFamily="34" charset="0"/>
              </a:rPr>
              <a:t>microvezeldoek</a:t>
            </a:r>
            <a:endParaRPr lang="en-US" sz="2400" dirty="0">
              <a:latin typeface="Calibri Light" panose="020F0302020204030204" pitchFamily="34" charset="0"/>
              <a:cs typeface="Calibri Light" panose="020F0302020204030204" pitchFamily="34" charset="0"/>
            </a:endParaRPr>
          </a:p>
          <a:p>
            <a:pPr marL="285750" indent="-228600">
              <a:lnSpc>
                <a:spcPct val="90000"/>
              </a:lnSpc>
              <a:spcAft>
                <a:spcPts val="600"/>
              </a:spcAft>
              <a:buFont typeface="Arial" panose="020B0604020202020204" pitchFamily="34" charset="0"/>
              <a:buChar char="•"/>
            </a:pPr>
            <a:r>
              <a:rPr lang="en-US" sz="2400" dirty="0" err="1">
                <a:latin typeface="Calibri Light" panose="020F0302020204030204" pitchFamily="34" charset="0"/>
                <a:cs typeface="Calibri Light" panose="020F0302020204030204" pitchFamily="34" charset="0"/>
              </a:rPr>
              <a:t>Katoenen</a:t>
            </a:r>
            <a:r>
              <a:rPr lang="en-US" sz="2400" dirty="0">
                <a:latin typeface="Calibri Light" panose="020F0302020204030204" pitchFamily="34" charset="0"/>
                <a:cs typeface="Calibri Light" panose="020F0302020204030204" pitchFamily="34" charset="0"/>
              </a:rPr>
              <a:t> sop </a:t>
            </a:r>
            <a:r>
              <a:rPr lang="en-US" sz="2400" dirty="0" err="1">
                <a:latin typeface="Calibri Light" panose="020F0302020204030204" pitchFamily="34" charset="0"/>
                <a:cs typeface="Calibri Light" panose="020F0302020204030204" pitchFamily="34" charset="0"/>
              </a:rPr>
              <a:t>doek</a:t>
            </a:r>
            <a:endParaRPr lang="en-US" sz="2400" dirty="0">
              <a:latin typeface="Calibri Light" panose="020F0302020204030204" pitchFamily="34" charset="0"/>
              <a:cs typeface="Calibri Light" panose="020F0302020204030204" pitchFamily="34" charset="0"/>
            </a:endParaRPr>
          </a:p>
          <a:p>
            <a:pPr marL="285750" indent="-228600">
              <a:lnSpc>
                <a:spcPct val="90000"/>
              </a:lnSpc>
              <a:spcAft>
                <a:spcPts val="600"/>
              </a:spcAft>
              <a:buFont typeface="Arial" panose="020B0604020202020204" pitchFamily="34" charset="0"/>
              <a:buChar char="•"/>
            </a:pPr>
            <a:r>
              <a:rPr lang="en-US" sz="2400" dirty="0">
                <a:latin typeface="Calibri Light" panose="020F0302020204030204" pitchFamily="34" charset="0"/>
                <a:cs typeface="Calibri Light" panose="020F0302020204030204" pitchFamily="34" charset="0"/>
              </a:rPr>
              <a:t>Sop</a:t>
            </a:r>
          </a:p>
          <a:p>
            <a:pPr marL="285750" indent="-228600">
              <a:lnSpc>
                <a:spcPct val="90000"/>
              </a:lnSpc>
              <a:spcAft>
                <a:spcPts val="600"/>
              </a:spcAft>
              <a:buFont typeface="Arial" panose="020B0604020202020204" pitchFamily="34" charset="0"/>
              <a:buChar char="•"/>
            </a:pPr>
            <a:r>
              <a:rPr lang="en-US" sz="2400" dirty="0" err="1">
                <a:latin typeface="Calibri Light" panose="020F0302020204030204" pitchFamily="34" charset="0"/>
                <a:cs typeface="Calibri Light" panose="020F0302020204030204" pitchFamily="34" charset="0"/>
              </a:rPr>
              <a:t>Stoomreiniger</a:t>
            </a:r>
            <a:endParaRPr lang="en-US" sz="2400" dirty="0">
              <a:latin typeface="Calibri Light" panose="020F0302020204030204" pitchFamily="34" charset="0"/>
              <a:cs typeface="Calibri Light" panose="020F0302020204030204" pitchFamily="34" charset="0"/>
            </a:endParaRPr>
          </a:p>
          <a:p>
            <a:pPr marL="285750" indent="-228600">
              <a:lnSpc>
                <a:spcPct val="90000"/>
              </a:lnSpc>
              <a:spcAft>
                <a:spcPts val="600"/>
              </a:spcAft>
              <a:buFont typeface="Arial" panose="020B0604020202020204" pitchFamily="34" charset="0"/>
              <a:buChar char="•"/>
            </a:pPr>
            <a:r>
              <a:rPr lang="en-US" sz="2400" dirty="0" err="1">
                <a:latin typeface="Calibri Light" panose="020F0302020204030204" pitchFamily="34" charset="0"/>
                <a:cs typeface="Calibri Light" panose="020F0302020204030204" pitchFamily="34" charset="0"/>
              </a:rPr>
              <a:t>Vloermop</a:t>
            </a:r>
            <a:endParaRPr lang="en-US" sz="2400" dirty="0">
              <a:latin typeface="Calibri Light" panose="020F0302020204030204" pitchFamily="34" charset="0"/>
              <a:cs typeface="Calibri Light" panose="020F0302020204030204" pitchFamily="34" charset="0"/>
            </a:endParaRPr>
          </a:p>
        </p:txBody>
      </p:sp>
      <p:pic>
        <p:nvPicPr>
          <p:cNvPr id="4" name="Afbeelding 3">
            <a:extLst>
              <a:ext uri="{FF2B5EF4-FFF2-40B4-BE49-F238E27FC236}">
                <a16:creationId xmlns:a16="http://schemas.microsoft.com/office/drawing/2014/main" id="{AF5098EE-8F92-4FB3-87B5-B1E00717E8A9}"/>
              </a:ext>
            </a:extLst>
          </p:cNvPr>
          <p:cNvPicPr>
            <a:picLocks noChangeAspect="1"/>
          </p:cNvPicPr>
          <p:nvPr/>
        </p:nvPicPr>
        <p:blipFill>
          <a:blip r:embed="rId2"/>
          <a:stretch>
            <a:fillRect/>
          </a:stretch>
        </p:blipFill>
        <p:spPr>
          <a:xfrm>
            <a:off x="5006340" y="1523637"/>
            <a:ext cx="3718228" cy="3425087"/>
          </a:xfrm>
          <a:prstGeom prst="rect">
            <a:avLst/>
          </a:prstGeom>
        </p:spPr>
      </p:pic>
      <p:sp>
        <p:nvSpPr>
          <p:cNvPr id="43" name="Rectangle 42">
            <a:extLst>
              <a:ext uri="{FF2B5EF4-FFF2-40B4-BE49-F238E27FC236}">
                <a16:creationId xmlns:a16="http://schemas.microsoft.com/office/drawing/2014/main" id="{A344AAA5-41F4-4862-97EF-688D31DC75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9144000" cy="456773"/>
          </a:xfrm>
          <a:prstGeom prst="rect">
            <a:avLst/>
          </a:prstGeom>
          <a:gradFill>
            <a:gsLst>
              <a:gs pos="0">
                <a:schemeClr val="accent1"/>
              </a:gs>
              <a:gs pos="85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69E1A62C-2AAF-4B3E-8CDB-65E2370809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28950" y="6400799"/>
            <a:ext cx="6115048" cy="456772"/>
          </a:xfrm>
          <a:prstGeom prst="rect">
            <a:avLst/>
          </a:prstGeom>
          <a:gradFill>
            <a:gsLst>
              <a:gs pos="0">
                <a:srgbClr val="000000">
                  <a:alpha val="26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kstvak 12">
            <a:extLst>
              <a:ext uri="{FF2B5EF4-FFF2-40B4-BE49-F238E27FC236}">
                <a16:creationId xmlns:a16="http://schemas.microsoft.com/office/drawing/2014/main" id="{2F7A4360-6B37-4E47-A085-AD6A1EDAF965}"/>
              </a:ext>
            </a:extLst>
          </p:cNvPr>
          <p:cNvSpPr txBox="1"/>
          <p:nvPr/>
        </p:nvSpPr>
        <p:spPr>
          <a:xfrm>
            <a:off x="4197376" y="2405894"/>
            <a:ext cx="4316172" cy="3197464"/>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endParaRPr lang="en-US" sz="1700" dirty="0"/>
          </a:p>
          <a:p>
            <a:pPr marL="285750" indent="-228600">
              <a:lnSpc>
                <a:spcPct val="90000"/>
              </a:lnSpc>
              <a:spcAft>
                <a:spcPts val="600"/>
              </a:spcAft>
              <a:buFont typeface="Arial" panose="020B0604020202020204" pitchFamily="34" charset="0"/>
              <a:buChar char="•"/>
            </a:pPr>
            <a:endParaRPr lang="en-US" sz="1700" dirty="0"/>
          </a:p>
          <a:p>
            <a:pPr indent="-228600">
              <a:lnSpc>
                <a:spcPct val="90000"/>
              </a:lnSpc>
              <a:spcAft>
                <a:spcPts val="600"/>
              </a:spcAft>
              <a:buFont typeface="Arial" panose="020B0604020202020204" pitchFamily="34" charset="0"/>
              <a:buChar char="•"/>
            </a:pPr>
            <a:endParaRPr lang="en-US" sz="1700" dirty="0"/>
          </a:p>
          <a:p>
            <a:pPr marL="285750" indent="-228600">
              <a:lnSpc>
                <a:spcPct val="90000"/>
              </a:lnSpc>
              <a:spcAft>
                <a:spcPts val="600"/>
              </a:spcAft>
              <a:buFont typeface="Arial" panose="020B0604020202020204" pitchFamily="34" charset="0"/>
              <a:buChar char="•"/>
            </a:pPr>
            <a:endParaRPr lang="en-US" sz="1700" dirty="0"/>
          </a:p>
        </p:txBody>
      </p:sp>
    </p:spTree>
    <p:extLst>
      <p:ext uri="{BB962C8B-B14F-4D97-AF65-F5344CB8AC3E}">
        <p14:creationId xmlns:p14="http://schemas.microsoft.com/office/powerpoint/2010/main" val="1096836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AD96FDFD-4E42-4A06-B8B5-768A1DB9C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kstvak 4"/>
          <p:cNvSpPr txBox="1"/>
          <p:nvPr/>
        </p:nvSpPr>
        <p:spPr>
          <a:xfrm>
            <a:off x="728526" y="371719"/>
            <a:ext cx="4594473" cy="1906863"/>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000" b="1" kern="1200" dirty="0" err="1">
                <a:solidFill>
                  <a:schemeClr val="tx1"/>
                </a:solidFill>
                <a:latin typeface="+mj-lt"/>
                <a:ea typeface="+mj-ea"/>
                <a:cs typeface="+mj-cs"/>
              </a:rPr>
              <a:t>Werkwijze</a:t>
            </a:r>
            <a:r>
              <a:rPr lang="en-US" sz="4000" b="1" kern="1200" dirty="0">
                <a:solidFill>
                  <a:schemeClr val="tx1"/>
                </a:solidFill>
                <a:latin typeface="+mj-lt"/>
                <a:ea typeface="+mj-ea"/>
                <a:cs typeface="+mj-cs"/>
              </a:rPr>
              <a:t> </a:t>
            </a:r>
            <a:r>
              <a:rPr lang="en-US" sz="4000" b="1" kern="1200" dirty="0" err="1">
                <a:solidFill>
                  <a:schemeClr val="tx1"/>
                </a:solidFill>
                <a:latin typeface="+mj-lt"/>
                <a:ea typeface="+mj-ea"/>
                <a:cs typeface="+mj-cs"/>
              </a:rPr>
              <a:t>bij</a:t>
            </a:r>
            <a:r>
              <a:rPr lang="en-US" sz="4000" b="1" kern="1200" dirty="0">
                <a:solidFill>
                  <a:schemeClr val="tx1"/>
                </a:solidFill>
                <a:latin typeface="+mj-lt"/>
                <a:ea typeface="+mj-ea"/>
                <a:cs typeface="+mj-cs"/>
              </a:rPr>
              <a:t> </a:t>
            </a:r>
            <a:r>
              <a:rPr lang="en-US" sz="4000" b="1" kern="1200" dirty="0" err="1">
                <a:solidFill>
                  <a:schemeClr val="tx1"/>
                </a:solidFill>
                <a:latin typeface="+mj-lt"/>
                <a:ea typeface="+mj-ea"/>
                <a:cs typeface="+mj-cs"/>
              </a:rPr>
              <a:t>reinigen</a:t>
            </a:r>
            <a:endParaRPr lang="en-US" sz="4000" b="1" kern="1200" dirty="0">
              <a:solidFill>
                <a:schemeClr val="tx1"/>
              </a:solidFill>
              <a:latin typeface="+mj-lt"/>
              <a:ea typeface="+mj-ea"/>
              <a:cs typeface="+mj-cs"/>
            </a:endParaRPr>
          </a:p>
        </p:txBody>
      </p:sp>
      <p:sp>
        <p:nvSpPr>
          <p:cNvPr id="2" name="Tekstvak 1">
            <a:extLst>
              <a:ext uri="{FF2B5EF4-FFF2-40B4-BE49-F238E27FC236}">
                <a16:creationId xmlns:a16="http://schemas.microsoft.com/office/drawing/2014/main" id="{3DCBDCEF-E9B0-413E-AFFD-C713826BEF99}"/>
              </a:ext>
            </a:extLst>
          </p:cNvPr>
          <p:cNvSpPr txBox="1"/>
          <p:nvPr/>
        </p:nvSpPr>
        <p:spPr>
          <a:xfrm>
            <a:off x="256031" y="2711395"/>
            <a:ext cx="3912845" cy="3465568"/>
          </a:xfrm>
          <a:prstGeom prst="rect">
            <a:avLst/>
          </a:prstGeom>
        </p:spPr>
        <p:txBody>
          <a:bodyPr vert="horz" lIns="91440" tIns="45720" rIns="91440" bIns="45720" rtlCol="0">
            <a:normAutofit/>
          </a:bodyPr>
          <a:lstStyle/>
          <a:p>
            <a:pPr marL="342900" indent="-228600">
              <a:lnSpc>
                <a:spcPct val="90000"/>
              </a:lnSpc>
              <a:spcAft>
                <a:spcPts val="600"/>
              </a:spcAft>
              <a:buFont typeface="Arial" panose="020B0604020202020204" pitchFamily="34" charset="0"/>
              <a:buChar char="•"/>
            </a:pPr>
            <a:r>
              <a:rPr lang="en-US" sz="2400" dirty="0">
                <a:latin typeface="Calibri Light" panose="020F0302020204030204" pitchFamily="34" charset="0"/>
                <a:cs typeface="Calibri Light" panose="020F0302020204030204" pitchFamily="34" charset="0"/>
              </a:rPr>
              <a:t>Trek </a:t>
            </a:r>
            <a:r>
              <a:rPr lang="en-US" sz="2400" dirty="0" err="1">
                <a:latin typeface="Calibri Light" panose="020F0302020204030204" pitchFamily="34" charset="0"/>
                <a:cs typeface="Calibri Light" panose="020F0302020204030204" pitchFamily="34" charset="0"/>
              </a:rPr>
              <a:t>handschoenen</a:t>
            </a:r>
            <a:r>
              <a:rPr lang="en-US" sz="2400" dirty="0">
                <a:latin typeface="Calibri Light" panose="020F0302020204030204" pitchFamily="34" charset="0"/>
                <a:cs typeface="Calibri Light" panose="020F0302020204030204" pitchFamily="34" charset="0"/>
              </a:rPr>
              <a:t> </a:t>
            </a:r>
            <a:r>
              <a:rPr lang="en-US" sz="2400" dirty="0" err="1">
                <a:latin typeface="Calibri Light" panose="020F0302020204030204" pitchFamily="34" charset="0"/>
                <a:cs typeface="Calibri Light" panose="020F0302020204030204" pitchFamily="34" charset="0"/>
              </a:rPr>
              <a:t>aan</a:t>
            </a:r>
            <a:endParaRPr lang="en-US" sz="2400" dirty="0">
              <a:latin typeface="Calibri Light" panose="020F0302020204030204" pitchFamily="34" charset="0"/>
              <a:cs typeface="Calibri Light" panose="020F0302020204030204" pitchFamily="34" charset="0"/>
            </a:endParaRPr>
          </a:p>
          <a:p>
            <a:pPr marL="342900" indent="-228600">
              <a:lnSpc>
                <a:spcPct val="90000"/>
              </a:lnSpc>
              <a:spcAft>
                <a:spcPts val="600"/>
              </a:spcAft>
              <a:buFont typeface="Arial" panose="020B0604020202020204" pitchFamily="34" charset="0"/>
              <a:buChar char="•"/>
            </a:pPr>
            <a:r>
              <a:rPr lang="en-US" sz="2400" dirty="0" err="1">
                <a:latin typeface="Calibri Light" panose="020F0302020204030204" pitchFamily="34" charset="0"/>
                <a:cs typeface="Calibri Light" panose="020F0302020204030204" pitchFamily="34" charset="0"/>
              </a:rPr>
              <a:t>Ruim</a:t>
            </a:r>
            <a:r>
              <a:rPr lang="en-US" sz="2400" dirty="0">
                <a:latin typeface="Calibri Light" panose="020F0302020204030204" pitchFamily="34" charset="0"/>
                <a:cs typeface="Calibri Light" panose="020F0302020204030204" pitchFamily="34" charset="0"/>
              </a:rPr>
              <a:t> </a:t>
            </a:r>
            <a:r>
              <a:rPr lang="en-US" sz="2400" dirty="0" err="1">
                <a:latin typeface="Calibri Light" panose="020F0302020204030204" pitchFamily="34" charset="0"/>
                <a:cs typeface="Calibri Light" panose="020F0302020204030204" pitchFamily="34" charset="0"/>
              </a:rPr>
              <a:t>ernstige</a:t>
            </a:r>
            <a:r>
              <a:rPr lang="en-US" sz="2400" dirty="0">
                <a:latin typeface="Calibri Light" panose="020F0302020204030204" pitchFamily="34" charset="0"/>
                <a:cs typeface="Calibri Light" panose="020F0302020204030204" pitchFamily="34" charset="0"/>
              </a:rPr>
              <a:t> </a:t>
            </a:r>
            <a:r>
              <a:rPr lang="en-US" sz="2400" dirty="0" err="1">
                <a:latin typeface="Calibri Light" panose="020F0302020204030204" pitchFamily="34" charset="0"/>
                <a:cs typeface="Calibri Light" panose="020F0302020204030204" pitchFamily="34" charset="0"/>
              </a:rPr>
              <a:t>vervuiling</a:t>
            </a:r>
            <a:r>
              <a:rPr lang="en-US" sz="2400" dirty="0">
                <a:latin typeface="Calibri Light" panose="020F0302020204030204" pitchFamily="34" charset="0"/>
                <a:cs typeface="Calibri Light" panose="020F0302020204030204" pitchFamily="34" charset="0"/>
              </a:rPr>
              <a:t> (</a:t>
            </a:r>
            <a:r>
              <a:rPr lang="en-US" sz="2400" dirty="0" err="1">
                <a:latin typeface="Calibri Light" panose="020F0302020204030204" pitchFamily="34" charset="0"/>
                <a:cs typeface="Calibri Light" panose="020F0302020204030204" pitchFamily="34" charset="0"/>
              </a:rPr>
              <a:t>stof</a:t>
            </a:r>
            <a:r>
              <a:rPr lang="en-US" sz="2400" dirty="0">
                <a:latin typeface="Calibri Light" panose="020F0302020204030204" pitchFamily="34" charset="0"/>
                <a:cs typeface="Calibri Light" panose="020F0302020204030204" pitchFamily="34" charset="0"/>
              </a:rPr>
              <a:t>, (</a:t>
            </a:r>
            <a:r>
              <a:rPr lang="en-US" sz="2400" dirty="0" err="1">
                <a:latin typeface="Calibri Light" panose="020F0302020204030204" pitchFamily="34" charset="0"/>
                <a:cs typeface="Calibri Light" panose="020F0302020204030204" pitchFamily="34" charset="0"/>
              </a:rPr>
              <a:t>lichaam</a:t>
            </a:r>
            <a:r>
              <a:rPr lang="en-US" sz="2400" dirty="0">
                <a:latin typeface="Calibri Light" panose="020F0302020204030204" pitchFamily="34" charset="0"/>
                <a:cs typeface="Calibri Light" panose="020F0302020204030204" pitchFamily="34" charset="0"/>
              </a:rPr>
              <a:t>)</a:t>
            </a:r>
            <a:r>
              <a:rPr lang="en-US" sz="2400" dirty="0" err="1">
                <a:latin typeface="Calibri Light" panose="020F0302020204030204" pitchFamily="34" charset="0"/>
                <a:cs typeface="Calibri Light" panose="020F0302020204030204" pitchFamily="34" charset="0"/>
              </a:rPr>
              <a:t>vloeistoffen</a:t>
            </a:r>
            <a:r>
              <a:rPr lang="en-US" sz="2400" dirty="0">
                <a:latin typeface="Calibri Light" panose="020F0302020204030204" pitchFamily="34" charset="0"/>
                <a:cs typeface="Calibri Light" panose="020F0302020204030204" pitchFamily="34" charset="0"/>
              </a:rPr>
              <a:t>, </a:t>
            </a:r>
            <a:r>
              <a:rPr lang="en-US" sz="2400" dirty="0" err="1">
                <a:latin typeface="Calibri Light" panose="020F0302020204030204" pitchFamily="34" charset="0"/>
                <a:cs typeface="Calibri Light" panose="020F0302020204030204" pitchFamily="34" charset="0"/>
              </a:rPr>
              <a:t>glas</a:t>
            </a:r>
            <a:r>
              <a:rPr lang="en-US" sz="2400" dirty="0">
                <a:latin typeface="Calibri Light" panose="020F0302020204030204" pitchFamily="34" charset="0"/>
                <a:cs typeface="Calibri Light" panose="020F0302020204030204" pitchFamily="34" charset="0"/>
              </a:rPr>
              <a:t> etc.) op</a:t>
            </a:r>
          </a:p>
          <a:p>
            <a:pPr marL="342900" indent="-228600">
              <a:lnSpc>
                <a:spcPct val="90000"/>
              </a:lnSpc>
              <a:spcAft>
                <a:spcPts val="600"/>
              </a:spcAft>
              <a:buFont typeface="Arial" panose="020B0604020202020204" pitchFamily="34" charset="0"/>
              <a:buChar char="•"/>
            </a:pPr>
            <a:r>
              <a:rPr lang="en-US" sz="2400" dirty="0" err="1">
                <a:latin typeface="Calibri Light" panose="020F0302020204030204" pitchFamily="34" charset="0"/>
                <a:cs typeface="Calibri Light" panose="020F0302020204030204" pitchFamily="34" charset="0"/>
              </a:rPr>
              <a:t>Reinig</a:t>
            </a:r>
            <a:r>
              <a:rPr lang="en-US" sz="2400" dirty="0">
                <a:latin typeface="Calibri Light" panose="020F0302020204030204" pitchFamily="34" charset="0"/>
                <a:cs typeface="Calibri Light" panose="020F0302020204030204" pitchFamily="34" charset="0"/>
              </a:rPr>
              <a:t> het </a:t>
            </a:r>
            <a:r>
              <a:rPr lang="en-US" sz="2400" dirty="0" err="1">
                <a:latin typeface="Calibri Light" panose="020F0302020204030204" pitchFamily="34" charset="0"/>
                <a:cs typeface="Calibri Light" panose="020F0302020204030204" pitchFamily="34" charset="0"/>
              </a:rPr>
              <a:t>oppervlakte</a:t>
            </a:r>
            <a:endParaRPr lang="en-US" sz="2400" dirty="0">
              <a:latin typeface="Calibri Light" panose="020F0302020204030204" pitchFamily="34" charset="0"/>
              <a:cs typeface="Calibri Light" panose="020F0302020204030204" pitchFamily="34" charset="0"/>
            </a:endParaRPr>
          </a:p>
          <a:p>
            <a:pPr marL="342900" indent="-228600">
              <a:lnSpc>
                <a:spcPct val="90000"/>
              </a:lnSpc>
              <a:spcAft>
                <a:spcPts val="600"/>
              </a:spcAft>
              <a:buFont typeface="Arial" panose="020B0604020202020204" pitchFamily="34" charset="0"/>
              <a:buChar char="•"/>
            </a:pPr>
            <a:r>
              <a:rPr lang="en-US" sz="2400" dirty="0">
                <a:latin typeface="Calibri Light" panose="020F0302020204030204" pitchFamily="34" charset="0"/>
                <a:cs typeface="Calibri Light" panose="020F0302020204030204" pitchFamily="34" charset="0"/>
              </a:rPr>
              <a:t>Trek de </a:t>
            </a:r>
            <a:r>
              <a:rPr lang="en-US" sz="2400" dirty="0" err="1">
                <a:latin typeface="Calibri Light" panose="020F0302020204030204" pitchFamily="34" charset="0"/>
                <a:cs typeface="Calibri Light" panose="020F0302020204030204" pitchFamily="34" charset="0"/>
              </a:rPr>
              <a:t>handschoenen</a:t>
            </a:r>
            <a:r>
              <a:rPr lang="en-US" sz="2400" dirty="0">
                <a:latin typeface="Calibri Light" panose="020F0302020204030204" pitchFamily="34" charset="0"/>
                <a:cs typeface="Calibri Light" panose="020F0302020204030204" pitchFamily="34" charset="0"/>
              </a:rPr>
              <a:t> </a:t>
            </a:r>
            <a:r>
              <a:rPr lang="en-US" sz="2400" dirty="0" err="1">
                <a:latin typeface="Calibri Light" panose="020F0302020204030204" pitchFamily="34" charset="0"/>
                <a:cs typeface="Calibri Light" panose="020F0302020204030204" pitchFamily="34" charset="0"/>
              </a:rPr>
              <a:t>uit</a:t>
            </a:r>
            <a:endParaRPr lang="en-US" sz="2400" dirty="0">
              <a:latin typeface="Calibri Light" panose="020F0302020204030204" pitchFamily="34" charset="0"/>
              <a:cs typeface="Calibri Light" panose="020F0302020204030204" pitchFamily="34" charset="0"/>
            </a:endParaRPr>
          </a:p>
          <a:p>
            <a:pPr marL="342900" indent="-228600">
              <a:lnSpc>
                <a:spcPct val="90000"/>
              </a:lnSpc>
              <a:spcAft>
                <a:spcPts val="600"/>
              </a:spcAft>
              <a:buFont typeface="Arial" panose="020B0604020202020204" pitchFamily="34" charset="0"/>
              <a:buChar char="•"/>
            </a:pPr>
            <a:r>
              <a:rPr lang="en-US" sz="2400" dirty="0">
                <a:latin typeface="Calibri Light" panose="020F0302020204030204" pitchFamily="34" charset="0"/>
                <a:cs typeface="Calibri Light" panose="020F0302020204030204" pitchFamily="34" charset="0"/>
              </a:rPr>
              <a:t>Pas </a:t>
            </a:r>
            <a:r>
              <a:rPr lang="en-US" sz="2400" dirty="0" err="1">
                <a:latin typeface="Calibri Light" panose="020F0302020204030204" pitchFamily="34" charset="0"/>
                <a:cs typeface="Calibri Light" panose="020F0302020204030204" pitchFamily="34" charset="0"/>
              </a:rPr>
              <a:t>handhygiëne</a:t>
            </a:r>
            <a:r>
              <a:rPr lang="en-US" sz="2400" dirty="0">
                <a:latin typeface="Calibri Light" panose="020F0302020204030204" pitchFamily="34" charset="0"/>
                <a:cs typeface="Calibri Light" panose="020F0302020204030204" pitchFamily="34" charset="0"/>
              </a:rPr>
              <a:t> toe</a:t>
            </a:r>
          </a:p>
        </p:txBody>
      </p:sp>
      <p:pic>
        <p:nvPicPr>
          <p:cNvPr id="9" name="Afbeelding 8">
            <a:extLst>
              <a:ext uri="{FF2B5EF4-FFF2-40B4-BE49-F238E27FC236}">
                <a16:creationId xmlns:a16="http://schemas.microsoft.com/office/drawing/2014/main" id="{7CE7A127-B1F3-478A-B695-B816879977E8}"/>
              </a:ext>
            </a:extLst>
          </p:cNvPr>
          <p:cNvPicPr>
            <a:picLocks noChangeAspect="1"/>
          </p:cNvPicPr>
          <p:nvPr/>
        </p:nvPicPr>
        <p:blipFill rotWithShape="1">
          <a:blip r:embed="rId2"/>
          <a:srcRect l="38737"/>
          <a:stretch/>
        </p:blipFill>
        <p:spPr>
          <a:xfrm>
            <a:off x="6339726" y="3681465"/>
            <a:ext cx="2810949" cy="3176541"/>
          </a:xfrm>
          <a:custGeom>
            <a:avLst/>
            <a:gdLst/>
            <a:ahLst/>
            <a:cxnLst/>
            <a:rect l="l" t="t" r="r" b="b"/>
            <a:pathLst>
              <a:path w="3747932" h="3176541">
                <a:moveTo>
                  <a:pt x="3239865" y="21"/>
                </a:moveTo>
                <a:cubicBezTo>
                  <a:pt x="3261821" y="112"/>
                  <a:pt x="3278837" y="498"/>
                  <a:pt x="3290337" y="938"/>
                </a:cubicBezTo>
                <a:cubicBezTo>
                  <a:pt x="3401766" y="5376"/>
                  <a:pt x="3510165" y="23128"/>
                  <a:pt x="3616543" y="49449"/>
                </a:cubicBezTo>
                <a:lnTo>
                  <a:pt x="3747932" y="87091"/>
                </a:lnTo>
                <a:lnTo>
                  <a:pt x="3747932" y="3176541"/>
                </a:lnTo>
                <a:lnTo>
                  <a:pt x="401358" y="3176541"/>
                </a:lnTo>
                <a:lnTo>
                  <a:pt x="398780" y="3136258"/>
                </a:lnTo>
                <a:cubicBezTo>
                  <a:pt x="400956" y="3079023"/>
                  <a:pt x="437945" y="3052703"/>
                  <a:pt x="483325" y="3030665"/>
                </a:cubicBezTo>
                <a:cubicBezTo>
                  <a:pt x="498866" y="3023015"/>
                  <a:pt x="520932" y="3023320"/>
                  <a:pt x="526840" y="2999447"/>
                </a:cubicBezTo>
                <a:cubicBezTo>
                  <a:pt x="501352" y="2976798"/>
                  <a:pt x="470270" y="2995161"/>
                  <a:pt x="442916" y="2988735"/>
                </a:cubicBezTo>
                <a:cubicBezTo>
                  <a:pt x="420228" y="2983533"/>
                  <a:pt x="382618" y="2986286"/>
                  <a:pt x="413701" y="2944662"/>
                </a:cubicBezTo>
                <a:cubicBezTo>
                  <a:pt x="422716" y="2932726"/>
                  <a:pt x="412147" y="2923542"/>
                  <a:pt x="400645" y="2922625"/>
                </a:cubicBezTo>
                <a:cubicBezTo>
                  <a:pt x="308644" y="2913137"/>
                  <a:pt x="350915" y="2828968"/>
                  <a:pt x="321386" y="2784590"/>
                </a:cubicBezTo>
                <a:cubicBezTo>
                  <a:pt x="313307" y="2772348"/>
                  <a:pt x="322010" y="2751230"/>
                  <a:pt x="334753" y="2746027"/>
                </a:cubicBezTo>
                <a:cubicBezTo>
                  <a:pt x="416187" y="2711746"/>
                  <a:pt x="427377" y="2630027"/>
                  <a:pt x="466852" y="2559632"/>
                </a:cubicBezTo>
                <a:cubicBezTo>
                  <a:pt x="423957" y="2531782"/>
                  <a:pt x="372673" y="2525661"/>
                  <a:pt x="326361" y="2507602"/>
                </a:cubicBezTo>
                <a:cubicBezTo>
                  <a:pt x="278183" y="2488626"/>
                  <a:pt x="278183" y="2474547"/>
                  <a:pt x="317968" y="2419457"/>
                </a:cubicBezTo>
                <a:cubicBezTo>
                  <a:pt x="214465" y="2407519"/>
                  <a:pt x="214465" y="2407519"/>
                  <a:pt x="246479" y="2320903"/>
                </a:cubicBezTo>
                <a:cubicBezTo>
                  <a:pt x="159758" y="2312945"/>
                  <a:pt x="102570" y="2271933"/>
                  <a:pt x="89205" y="2182255"/>
                </a:cubicBezTo>
                <a:cubicBezTo>
                  <a:pt x="82677" y="2138795"/>
                  <a:pt x="43514" y="2118290"/>
                  <a:pt x="0" y="2089213"/>
                </a:cubicBezTo>
                <a:cubicBezTo>
                  <a:pt x="54081" y="2061053"/>
                  <a:pt x="90759" y="2002290"/>
                  <a:pt x="153855" y="2064423"/>
                </a:cubicBezTo>
                <a:cubicBezTo>
                  <a:pt x="176855" y="2087070"/>
                  <a:pt x="174683" y="2058300"/>
                  <a:pt x="177788" y="2050037"/>
                </a:cubicBezTo>
                <a:cubicBezTo>
                  <a:pt x="185247" y="2029838"/>
                  <a:pt x="169707" y="2016369"/>
                  <a:pt x="159450" y="2001067"/>
                </a:cubicBezTo>
                <a:cubicBezTo>
                  <a:pt x="149504" y="1985763"/>
                  <a:pt x="137691" y="1969543"/>
                  <a:pt x="134895" y="1952400"/>
                </a:cubicBezTo>
                <a:cubicBezTo>
                  <a:pt x="133031" y="1940465"/>
                  <a:pt x="142044" y="1923021"/>
                  <a:pt x="151990" y="1914144"/>
                </a:cubicBezTo>
                <a:cubicBezTo>
                  <a:pt x="204209" y="1867316"/>
                  <a:pt x="173127" y="1762030"/>
                  <a:pt x="271969" y="1748562"/>
                </a:cubicBezTo>
                <a:cubicBezTo>
                  <a:pt x="316415" y="1742443"/>
                  <a:pt x="337860" y="1703878"/>
                  <a:pt x="370497" y="1682760"/>
                </a:cubicBezTo>
                <a:cubicBezTo>
                  <a:pt x="483946" y="1608999"/>
                  <a:pt x="559787" y="1514119"/>
                  <a:pt x="594908" y="1383735"/>
                </a:cubicBezTo>
                <a:cubicBezTo>
                  <a:pt x="604543" y="1347620"/>
                  <a:pt x="641532" y="1318542"/>
                  <a:pt x="665465" y="1286713"/>
                </a:cubicBezTo>
                <a:cubicBezTo>
                  <a:pt x="653963" y="1263452"/>
                  <a:pt x="591178" y="1313647"/>
                  <a:pt x="613246" y="1252435"/>
                </a:cubicBezTo>
                <a:cubicBezTo>
                  <a:pt x="630030" y="1206524"/>
                  <a:pt x="672925" y="1178060"/>
                  <a:pt x="713332" y="1150820"/>
                </a:cubicBezTo>
                <a:cubicBezTo>
                  <a:pt x="759333" y="1119908"/>
                  <a:pt x="810307" y="1095117"/>
                  <a:pt x="831133" y="1037883"/>
                </a:cubicBezTo>
                <a:cubicBezTo>
                  <a:pt x="835485" y="1025640"/>
                  <a:pt x="849470" y="1012785"/>
                  <a:pt x="861903" y="1007887"/>
                </a:cubicBezTo>
                <a:cubicBezTo>
                  <a:pt x="1469751" y="63584"/>
                  <a:pt x="2910527" y="-1353"/>
                  <a:pt x="3239865" y="21"/>
                </a:cubicBezTo>
                <a:close/>
              </a:path>
            </a:pathLst>
          </a:custGeom>
        </p:spPr>
      </p:pic>
      <p:pic>
        <p:nvPicPr>
          <p:cNvPr id="14" name="Afbeelding 13">
            <a:extLst>
              <a:ext uri="{FF2B5EF4-FFF2-40B4-BE49-F238E27FC236}">
                <a16:creationId xmlns:a16="http://schemas.microsoft.com/office/drawing/2014/main" id="{84124F00-9E9B-454A-9DD2-219534374B1E}"/>
              </a:ext>
            </a:extLst>
          </p:cNvPr>
          <p:cNvPicPr>
            <a:picLocks noChangeAspect="1"/>
          </p:cNvPicPr>
          <p:nvPr/>
        </p:nvPicPr>
        <p:blipFill rotWithShape="1">
          <a:blip r:embed="rId3"/>
          <a:srcRect l="42102" r="9433"/>
          <a:stretch/>
        </p:blipFill>
        <p:spPr>
          <a:xfrm>
            <a:off x="4048707" y="2457970"/>
            <a:ext cx="2593775" cy="3476265"/>
          </a:xfrm>
          <a:custGeom>
            <a:avLst/>
            <a:gdLst/>
            <a:ahLst/>
            <a:cxnLst/>
            <a:rect l="l" t="t" r="r" b="b"/>
            <a:pathLst>
              <a:path w="3458367" h="3476265">
                <a:moveTo>
                  <a:pt x="549716" y="15"/>
                </a:moveTo>
                <a:cubicBezTo>
                  <a:pt x="557611" y="271"/>
                  <a:pt x="565778" y="3856"/>
                  <a:pt x="573176" y="4995"/>
                </a:cubicBezTo>
                <a:cubicBezTo>
                  <a:pt x="736504" y="30493"/>
                  <a:pt x="899830" y="58040"/>
                  <a:pt x="1063336" y="82398"/>
                </a:cubicBezTo>
                <a:cubicBezTo>
                  <a:pt x="1216195" y="105163"/>
                  <a:pt x="1370136" y="110398"/>
                  <a:pt x="1523717" y="122237"/>
                </a:cubicBezTo>
                <a:cubicBezTo>
                  <a:pt x="1709602" y="136580"/>
                  <a:pt x="1895127" y="156841"/>
                  <a:pt x="2079929" y="188711"/>
                </a:cubicBezTo>
                <a:cubicBezTo>
                  <a:pt x="2208244" y="211023"/>
                  <a:pt x="2337823" y="226502"/>
                  <a:pt x="2467943" y="208745"/>
                </a:cubicBezTo>
                <a:cubicBezTo>
                  <a:pt x="2474439" y="207834"/>
                  <a:pt x="2481839" y="204876"/>
                  <a:pt x="2487253" y="207834"/>
                </a:cubicBezTo>
                <a:cubicBezTo>
                  <a:pt x="2550419" y="241073"/>
                  <a:pt x="2619357" y="217168"/>
                  <a:pt x="2684869" y="238113"/>
                </a:cubicBezTo>
                <a:cubicBezTo>
                  <a:pt x="2668085" y="318930"/>
                  <a:pt x="2596077" y="312327"/>
                  <a:pt x="2555471" y="368331"/>
                </a:cubicBezTo>
                <a:cubicBezTo>
                  <a:pt x="2621704" y="390639"/>
                  <a:pt x="2681259" y="413178"/>
                  <a:pt x="2741717" y="430023"/>
                </a:cubicBezTo>
                <a:cubicBezTo>
                  <a:pt x="2805785" y="447780"/>
                  <a:pt x="2860106" y="495816"/>
                  <a:pt x="2922728" y="517216"/>
                </a:cubicBezTo>
                <a:cubicBezTo>
                  <a:pt x="2936085" y="521769"/>
                  <a:pt x="2952146" y="537704"/>
                  <a:pt x="2956838" y="553184"/>
                </a:cubicBezTo>
                <a:cubicBezTo>
                  <a:pt x="2971997" y="603269"/>
                  <a:pt x="3274647" y="743732"/>
                  <a:pt x="3238914" y="788350"/>
                </a:cubicBezTo>
                <a:cubicBezTo>
                  <a:pt x="3224116" y="806791"/>
                  <a:pt x="3204986" y="819994"/>
                  <a:pt x="3184953" y="838207"/>
                </a:cubicBezTo>
                <a:cubicBezTo>
                  <a:pt x="3215093" y="872582"/>
                  <a:pt x="3249020" y="887608"/>
                  <a:pt x="3285115" y="897852"/>
                </a:cubicBezTo>
                <a:cubicBezTo>
                  <a:pt x="3295944" y="901039"/>
                  <a:pt x="3306591" y="907413"/>
                  <a:pt x="3307674" y="922894"/>
                </a:cubicBezTo>
                <a:cubicBezTo>
                  <a:pt x="3308757" y="939056"/>
                  <a:pt x="3297748" y="945429"/>
                  <a:pt x="3288544" y="952944"/>
                </a:cubicBezTo>
                <a:cubicBezTo>
                  <a:pt x="3275731" y="963415"/>
                  <a:pt x="3263278" y="972523"/>
                  <a:pt x="3247036" y="973888"/>
                </a:cubicBezTo>
                <a:cubicBezTo>
                  <a:pt x="3220325" y="975937"/>
                  <a:pt x="3207513" y="1005076"/>
                  <a:pt x="3191993" y="1026930"/>
                </a:cubicBezTo>
                <a:cubicBezTo>
                  <a:pt x="3183330" y="1039224"/>
                  <a:pt x="3178998" y="1064037"/>
                  <a:pt x="3194157" y="1068363"/>
                </a:cubicBezTo>
                <a:cubicBezTo>
                  <a:pt x="3230613" y="1078837"/>
                  <a:pt x="3227725" y="1109114"/>
                  <a:pt x="3226824" y="1143489"/>
                </a:cubicBezTo>
                <a:cubicBezTo>
                  <a:pt x="3225560" y="1186061"/>
                  <a:pt x="3204083" y="1205638"/>
                  <a:pt x="3177734" y="1222030"/>
                </a:cubicBezTo>
                <a:cubicBezTo>
                  <a:pt x="3168711" y="1227720"/>
                  <a:pt x="3155898" y="1227493"/>
                  <a:pt x="3152469" y="1245250"/>
                </a:cubicBezTo>
                <a:cubicBezTo>
                  <a:pt x="3167267" y="1262097"/>
                  <a:pt x="3185314" y="1248439"/>
                  <a:pt x="3201197" y="1253218"/>
                </a:cubicBezTo>
                <a:cubicBezTo>
                  <a:pt x="3214370" y="1257088"/>
                  <a:pt x="3236208" y="1255040"/>
                  <a:pt x="3218160" y="1286000"/>
                </a:cubicBezTo>
                <a:cubicBezTo>
                  <a:pt x="3212926" y="1294878"/>
                  <a:pt x="3219062" y="1301709"/>
                  <a:pt x="3225741" y="1302392"/>
                </a:cubicBezTo>
                <a:cubicBezTo>
                  <a:pt x="3279159" y="1309449"/>
                  <a:pt x="3254615" y="1372054"/>
                  <a:pt x="3271761" y="1405063"/>
                </a:cubicBezTo>
                <a:cubicBezTo>
                  <a:pt x="3276452" y="1414169"/>
                  <a:pt x="3271399" y="1429877"/>
                  <a:pt x="3263999" y="1433747"/>
                </a:cubicBezTo>
                <a:cubicBezTo>
                  <a:pt x="3216716" y="1459245"/>
                  <a:pt x="3210220" y="1520028"/>
                  <a:pt x="3187299" y="1572389"/>
                </a:cubicBezTo>
                <a:cubicBezTo>
                  <a:pt x="3212205" y="1593104"/>
                  <a:pt x="3241982" y="1597657"/>
                  <a:pt x="3268872" y="1611089"/>
                </a:cubicBezTo>
                <a:cubicBezTo>
                  <a:pt x="3296846" y="1625204"/>
                  <a:pt x="3296846" y="1635676"/>
                  <a:pt x="3273746" y="1676653"/>
                </a:cubicBezTo>
                <a:cubicBezTo>
                  <a:pt x="3333842" y="1685532"/>
                  <a:pt x="3333842" y="1685532"/>
                  <a:pt x="3315254" y="1749957"/>
                </a:cubicBezTo>
                <a:cubicBezTo>
                  <a:pt x="3365607" y="1755877"/>
                  <a:pt x="3398812" y="1786382"/>
                  <a:pt x="3406572" y="1853085"/>
                </a:cubicBezTo>
                <a:cubicBezTo>
                  <a:pt x="3410362" y="1885411"/>
                  <a:pt x="3433101" y="1900663"/>
                  <a:pt x="3458367" y="1922291"/>
                </a:cubicBezTo>
                <a:cubicBezTo>
                  <a:pt x="3426966" y="1943236"/>
                  <a:pt x="3405669" y="1986945"/>
                  <a:pt x="3369034" y="1940730"/>
                </a:cubicBezTo>
                <a:cubicBezTo>
                  <a:pt x="3355680" y="1923885"/>
                  <a:pt x="3356941" y="1945284"/>
                  <a:pt x="3355138" y="1951430"/>
                </a:cubicBezTo>
                <a:cubicBezTo>
                  <a:pt x="3350807" y="1966455"/>
                  <a:pt x="3359830" y="1976472"/>
                  <a:pt x="3365786" y="1987854"/>
                </a:cubicBezTo>
                <a:cubicBezTo>
                  <a:pt x="3371561" y="1999237"/>
                  <a:pt x="3378420" y="2011302"/>
                  <a:pt x="3380043" y="2024054"/>
                </a:cubicBezTo>
                <a:cubicBezTo>
                  <a:pt x="3381125" y="2032931"/>
                  <a:pt x="3375892" y="2045905"/>
                  <a:pt x="3370117" y="2052509"/>
                </a:cubicBezTo>
                <a:cubicBezTo>
                  <a:pt x="3339797" y="2087340"/>
                  <a:pt x="3357844" y="2165652"/>
                  <a:pt x="3300454" y="2175670"/>
                </a:cubicBezTo>
                <a:cubicBezTo>
                  <a:pt x="3274647" y="2180221"/>
                  <a:pt x="3262195" y="2208906"/>
                  <a:pt x="3243246" y="2224614"/>
                </a:cubicBezTo>
                <a:cubicBezTo>
                  <a:pt x="3177374" y="2279478"/>
                  <a:pt x="3133338" y="2350051"/>
                  <a:pt x="3112946" y="2447031"/>
                </a:cubicBezTo>
                <a:cubicBezTo>
                  <a:pt x="3107352" y="2473894"/>
                  <a:pt x="3085875" y="2495522"/>
                  <a:pt x="3071979" y="2519197"/>
                </a:cubicBezTo>
                <a:cubicBezTo>
                  <a:pt x="3078657" y="2536499"/>
                  <a:pt x="3115112" y="2499164"/>
                  <a:pt x="3102298" y="2544694"/>
                </a:cubicBezTo>
                <a:cubicBezTo>
                  <a:pt x="3092553" y="2578843"/>
                  <a:pt x="3067647" y="2600014"/>
                  <a:pt x="3044185" y="2620276"/>
                </a:cubicBezTo>
                <a:cubicBezTo>
                  <a:pt x="3017476" y="2643268"/>
                  <a:pt x="2987879" y="2661708"/>
                  <a:pt x="2975787" y="2704279"/>
                </a:cubicBezTo>
                <a:cubicBezTo>
                  <a:pt x="2973260" y="2713386"/>
                  <a:pt x="2965140" y="2722947"/>
                  <a:pt x="2957921" y="2726591"/>
                </a:cubicBezTo>
                <a:cubicBezTo>
                  <a:pt x="2581458" y="3475797"/>
                  <a:pt x="1654740" y="3480805"/>
                  <a:pt x="1547901" y="3475568"/>
                </a:cubicBezTo>
                <a:cubicBezTo>
                  <a:pt x="1418503" y="3468966"/>
                  <a:pt x="1296143" y="3422753"/>
                  <a:pt x="1176132" y="3365156"/>
                </a:cubicBezTo>
                <a:cubicBezTo>
                  <a:pt x="1125418" y="3340797"/>
                  <a:pt x="1078316" y="3306195"/>
                  <a:pt x="1029045" y="3279332"/>
                </a:cubicBezTo>
                <a:cubicBezTo>
                  <a:pt x="961009" y="3242223"/>
                  <a:pt x="908492" y="3171424"/>
                  <a:pt x="840634" y="3141601"/>
                </a:cubicBezTo>
                <a:cubicBezTo>
                  <a:pt x="770793" y="3110867"/>
                  <a:pt x="711057" y="3054638"/>
                  <a:pt x="639229" y="3030734"/>
                </a:cubicBezTo>
                <a:cubicBezTo>
                  <a:pt x="601330" y="3017985"/>
                  <a:pt x="564695" y="2994993"/>
                  <a:pt x="570649" y="2929200"/>
                </a:cubicBezTo>
                <a:cubicBezTo>
                  <a:pt x="572274" y="2910532"/>
                  <a:pt x="562349" y="2895282"/>
                  <a:pt x="546647" y="2900745"/>
                </a:cubicBezTo>
                <a:cubicBezTo>
                  <a:pt x="516690" y="2910989"/>
                  <a:pt x="503154" y="2883898"/>
                  <a:pt x="486550" y="2863636"/>
                </a:cubicBezTo>
                <a:cubicBezTo>
                  <a:pt x="456953" y="2827667"/>
                  <a:pt x="428801" y="2789422"/>
                  <a:pt x="381697" y="2783503"/>
                </a:cubicBezTo>
                <a:cubicBezTo>
                  <a:pt x="390720" y="2755272"/>
                  <a:pt x="406060" y="2759371"/>
                  <a:pt x="420137" y="2765290"/>
                </a:cubicBezTo>
                <a:cubicBezTo>
                  <a:pt x="457133" y="2780772"/>
                  <a:pt x="493769" y="2798300"/>
                  <a:pt x="530765" y="2813781"/>
                </a:cubicBezTo>
                <a:cubicBezTo>
                  <a:pt x="554948" y="2823799"/>
                  <a:pt x="578952" y="2837912"/>
                  <a:pt x="611257" y="2826755"/>
                </a:cubicBezTo>
                <a:cubicBezTo>
                  <a:pt x="583463" y="2769843"/>
                  <a:pt x="536180" y="2759598"/>
                  <a:pt x="497920" y="2742071"/>
                </a:cubicBezTo>
                <a:cubicBezTo>
                  <a:pt x="450096" y="2719988"/>
                  <a:pt x="421942" y="2678326"/>
                  <a:pt x="388193" y="2631885"/>
                </a:cubicBezTo>
                <a:cubicBezTo>
                  <a:pt x="423386" y="2620730"/>
                  <a:pt x="445223" y="2654879"/>
                  <a:pt x="472834" y="2653056"/>
                </a:cubicBezTo>
                <a:cubicBezTo>
                  <a:pt x="474279" y="2647140"/>
                  <a:pt x="476804" y="2638488"/>
                  <a:pt x="476444" y="2638259"/>
                </a:cubicBezTo>
                <a:cubicBezTo>
                  <a:pt x="431326" y="2612763"/>
                  <a:pt x="410211" y="2564956"/>
                  <a:pt x="403173" y="2507131"/>
                </a:cubicBezTo>
                <a:cubicBezTo>
                  <a:pt x="399563" y="2477310"/>
                  <a:pt x="383140" y="2467976"/>
                  <a:pt x="366897" y="2454316"/>
                </a:cubicBezTo>
                <a:cubicBezTo>
                  <a:pt x="310230" y="2405826"/>
                  <a:pt x="250314" y="2361890"/>
                  <a:pt x="203752" y="2295188"/>
                </a:cubicBezTo>
                <a:cubicBezTo>
                  <a:pt x="257532" y="2304066"/>
                  <a:pt x="300665" y="2347547"/>
                  <a:pt x="358597" y="2366215"/>
                </a:cubicBezTo>
                <a:cubicBezTo>
                  <a:pt x="312577" y="2292910"/>
                  <a:pt x="253020" y="2255803"/>
                  <a:pt x="198698" y="2211409"/>
                </a:cubicBezTo>
                <a:cubicBezTo>
                  <a:pt x="173974" y="2191149"/>
                  <a:pt x="151055" y="2165197"/>
                  <a:pt x="121097" y="2154269"/>
                </a:cubicBezTo>
                <a:cubicBezTo>
                  <a:pt x="110448" y="2150400"/>
                  <a:pt x="92943" y="2142204"/>
                  <a:pt x="101425" y="2120577"/>
                </a:cubicBezTo>
                <a:cubicBezTo>
                  <a:pt x="108643" y="2102593"/>
                  <a:pt x="122900" y="2108055"/>
                  <a:pt x="135895" y="2113292"/>
                </a:cubicBezTo>
                <a:cubicBezTo>
                  <a:pt x="167116" y="2126269"/>
                  <a:pt x="199421" y="2126495"/>
                  <a:pt x="241652" y="2126269"/>
                </a:cubicBezTo>
                <a:cubicBezTo>
                  <a:pt x="206279" y="2066851"/>
                  <a:pt x="141489" y="2084608"/>
                  <a:pt x="111170" y="2022231"/>
                </a:cubicBezTo>
                <a:cubicBezTo>
                  <a:pt x="149069" y="2011302"/>
                  <a:pt x="178305" y="2033841"/>
                  <a:pt x="208987" y="2038166"/>
                </a:cubicBezTo>
                <a:cubicBezTo>
                  <a:pt x="236777" y="2042036"/>
                  <a:pt x="243636" y="2031565"/>
                  <a:pt x="237139" y="1997188"/>
                </a:cubicBezTo>
                <a:cubicBezTo>
                  <a:pt x="227034" y="1943690"/>
                  <a:pt x="242193" y="1916371"/>
                  <a:pt x="282618" y="1930941"/>
                </a:cubicBezTo>
                <a:cubicBezTo>
                  <a:pt x="320155" y="1944601"/>
                  <a:pt x="324125" y="1924568"/>
                  <a:pt x="314019" y="1894062"/>
                </a:cubicBezTo>
                <a:cubicBezTo>
                  <a:pt x="299582" y="1849671"/>
                  <a:pt x="316004" y="1815295"/>
                  <a:pt x="327194" y="1777960"/>
                </a:cubicBezTo>
                <a:cubicBezTo>
                  <a:pt x="344339" y="1721045"/>
                  <a:pt x="337121" y="1693272"/>
                  <a:pt x="300123" y="1650929"/>
                </a:cubicBezTo>
                <a:cubicBezTo>
                  <a:pt x="279370" y="1627251"/>
                  <a:pt x="256992" y="1607219"/>
                  <a:pt x="226852" y="1586731"/>
                </a:cubicBezTo>
                <a:cubicBezTo>
                  <a:pt x="296334" y="1575576"/>
                  <a:pt x="223423" y="1538013"/>
                  <a:pt x="247968" y="1514564"/>
                </a:cubicBezTo>
                <a:cubicBezTo>
                  <a:pt x="297056" y="1505003"/>
                  <a:pt x="337121" y="1579673"/>
                  <a:pt x="403895" y="1558274"/>
                </a:cubicBezTo>
                <a:cubicBezTo>
                  <a:pt x="321420" y="1493619"/>
                  <a:pt x="230281" y="1472448"/>
                  <a:pt x="170546" y="1386396"/>
                </a:cubicBezTo>
                <a:cubicBezTo>
                  <a:pt x="184261" y="1366817"/>
                  <a:pt x="197977" y="1385030"/>
                  <a:pt x="209707" y="1377746"/>
                </a:cubicBezTo>
                <a:cubicBezTo>
                  <a:pt x="209346" y="1373192"/>
                  <a:pt x="210250" y="1366362"/>
                  <a:pt x="208083" y="1364314"/>
                </a:cubicBezTo>
                <a:cubicBezTo>
                  <a:pt x="163508" y="1317416"/>
                  <a:pt x="162784" y="1316279"/>
                  <a:pt x="210610" y="1281675"/>
                </a:cubicBezTo>
                <a:cubicBezTo>
                  <a:pt x="227394" y="1269609"/>
                  <a:pt x="225950" y="1258909"/>
                  <a:pt x="217108" y="1243657"/>
                </a:cubicBezTo>
                <a:cubicBezTo>
                  <a:pt x="210790" y="1232957"/>
                  <a:pt x="203211" y="1223395"/>
                  <a:pt x="206820" y="1199947"/>
                </a:cubicBezTo>
                <a:cubicBezTo>
                  <a:pt x="232988" y="1229998"/>
                  <a:pt x="359499" y="1220208"/>
                  <a:pt x="381877" y="1217021"/>
                </a:cubicBezTo>
                <a:cubicBezTo>
                  <a:pt x="406963" y="1213607"/>
                  <a:pt x="431688" y="1199037"/>
                  <a:pt x="458035" y="1207003"/>
                </a:cubicBezTo>
                <a:cubicBezTo>
                  <a:pt x="479150" y="1213381"/>
                  <a:pt x="576966" y="1275073"/>
                  <a:pt x="590863" y="1204273"/>
                </a:cubicBezTo>
                <a:cubicBezTo>
                  <a:pt x="591585" y="1200858"/>
                  <a:pt x="631107" y="1208826"/>
                  <a:pt x="652403" y="1212696"/>
                </a:cubicBezTo>
                <a:cubicBezTo>
                  <a:pt x="671172" y="1215883"/>
                  <a:pt x="692288" y="1229998"/>
                  <a:pt x="704920" y="1201769"/>
                </a:cubicBezTo>
                <a:cubicBezTo>
                  <a:pt x="712320" y="1185150"/>
                  <a:pt x="681820" y="1153051"/>
                  <a:pt x="654569" y="1150320"/>
                </a:cubicBezTo>
                <a:cubicBezTo>
                  <a:pt x="630926" y="1147814"/>
                  <a:pt x="606202" y="1144172"/>
                  <a:pt x="583643" y="1151001"/>
                </a:cubicBezTo>
                <a:cubicBezTo>
                  <a:pt x="555852" y="1159198"/>
                  <a:pt x="540873" y="1145995"/>
                  <a:pt x="533111" y="1117538"/>
                </a:cubicBezTo>
                <a:cubicBezTo>
                  <a:pt x="524450" y="1086122"/>
                  <a:pt x="507845" y="1071550"/>
                  <a:pt x="484926" y="1056980"/>
                </a:cubicBezTo>
                <a:cubicBezTo>
                  <a:pt x="429340" y="1021696"/>
                  <a:pt x="375921" y="980946"/>
                  <a:pt x="314922" y="960456"/>
                </a:cubicBezTo>
                <a:cubicBezTo>
                  <a:pt x="302830" y="956358"/>
                  <a:pt x="289476" y="950894"/>
                  <a:pt x="283881" y="923805"/>
                </a:cubicBezTo>
                <a:cubicBezTo>
                  <a:pt x="449013" y="964326"/>
                  <a:pt x="599526" y="1069958"/>
                  <a:pt x="769890" y="1063811"/>
                </a:cubicBezTo>
                <a:cubicBezTo>
                  <a:pt x="723329" y="1030346"/>
                  <a:pt x="669369" y="1028524"/>
                  <a:pt x="619738" y="1005076"/>
                </a:cubicBezTo>
                <a:cubicBezTo>
                  <a:pt x="654930" y="987546"/>
                  <a:pt x="687956" y="1005759"/>
                  <a:pt x="721344" y="1015777"/>
                </a:cubicBezTo>
                <a:cubicBezTo>
                  <a:pt x="749317" y="1023970"/>
                  <a:pt x="774583" y="1025337"/>
                  <a:pt x="777650" y="976393"/>
                </a:cubicBezTo>
                <a:cubicBezTo>
                  <a:pt x="776566" y="973205"/>
                  <a:pt x="776747" y="969107"/>
                  <a:pt x="776929" y="965238"/>
                </a:cubicBezTo>
                <a:cubicBezTo>
                  <a:pt x="767542" y="944976"/>
                  <a:pt x="752926" y="934504"/>
                  <a:pt x="735601" y="928584"/>
                </a:cubicBezTo>
                <a:cubicBezTo>
                  <a:pt x="725133" y="924942"/>
                  <a:pt x="711237" y="919478"/>
                  <a:pt x="711416" y="904909"/>
                </a:cubicBezTo>
                <a:cubicBezTo>
                  <a:pt x="711958" y="850955"/>
                  <a:pt x="678571" y="835246"/>
                  <a:pt x="645185" y="819539"/>
                </a:cubicBezTo>
                <a:cubicBezTo>
                  <a:pt x="663773" y="792676"/>
                  <a:pt x="678391" y="812481"/>
                  <a:pt x="692468" y="810433"/>
                </a:cubicBezTo>
                <a:cubicBezTo>
                  <a:pt x="701672" y="809067"/>
                  <a:pt x="709973" y="806563"/>
                  <a:pt x="709973" y="792676"/>
                </a:cubicBezTo>
                <a:cubicBezTo>
                  <a:pt x="710154" y="781065"/>
                  <a:pt x="705822" y="767861"/>
                  <a:pt x="696799" y="767635"/>
                </a:cubicBezTo>
                <a:cubicBezTo>
                  <a:pt x="640312" y="765585"/>
                  <a:pt x="609090" y="690914"/>
                  <a:pt x="550437" y="690687"/>
                </a:cubicBezTo>
                <a:cubicBezTo>
                  <a:pt x="515425" y="690687"/>
                  <a:pt x="568666" y="648572"/>
                  <a:pt x="539068" y="631042"/>
                </a:cubicBezTo>
                <a:cubicBezTo>
                  <a:pt x="532570" y="627171"/>
                  <a:pt x="556032" y="621254"/>
                  <a:pt x="566500" y="622164"/>
                </a:cubicBezTo>
                <a:cubicBezTo>
                  <a:pt x="576786" y="623074"/>
                  <a:pt x="585990" y="634229"/>
                  <a:pt x="598443" y="626261"/>
                </a:cubicBezTo>
                <a:cubicBezTo>
                  <a:pt x="605300" y="597806"/>
                  <a:pt x="587615" y="587332"/>
                  <a:pt x="572996" y="579365"/>
                </a:cubicBezTo>
                <a:cubicBezTo>
                  <a:pt x="539247" y="560925"/>
                  <a:pt x="506402" y="538615"/>
                  <a:pt x="469405" y="532013"/>
                </a:cubicBezTo>
                <a:cubicBezTo>
                  <a:pt x="456232" y="529737"/>
                  <a:pt x="488355" y="499231"/>
                  <a:pt x="494671" y="488532"/>
                </a:cubicBezTo>
                <a:cubicBezTo>
                  <a:pt x="345782" y="376071"/>
                  <a:pt x="166756" y="381762"/>
                  <a:pt x="0" y="290928"/>
                </a:cubicBezTo>
                <a:cubicBezTo>
                  <a:pt x="36817" y="273173"/>
                  <a:pt x="63887" y="286148"/>
                  <a:pt x="88973" y="288880"/>
                </a:cubicBezTo>
                <a:cubicBezTo>
                  <a:pt x="151595" y="295708"/>
                  <a:pt x="213498" y="309822"/>
                  <a:pt x="275940" y="318246"/>
                </a:cubicBezTo>
                <a:cubicBezTo>
                  <a:pt x="306620" y="322344"/>
                  <a:pt x="335134" y="337824"/>
                  <a:pt x="369424" y="313239"/>
                </a:cubicBezTo>
                <a:cubicBezTo>
                  <a:pt x="392343" y="296847"/>
                  <a:pt x="428980" y="314604"/>
                  <a:pt x="457133" y="329174"/>
                </a:cubicBezTo>
                <a:cubicBezTo>
                  <a:pt x="480414" y="341238"/>
                  <a:pt x="502612" y="344425"/>
                  <a:pt x="533474" y="329174"/>
                </a:cubicBezTo>
                <a:cubicBezTo>
                  <a:pt x="505501" y="319841"/>
                  <a:pt x="484023" y="311645"/>
                  <a:pt x="462006" y="305953"/>
                </a:cubicBezTo>
                <a:cubicBezTo>
                  <a:pt x="444501" y="301400"/>
                  <a:pt x="486189" y="282960"/>
                  <a:pt x="507484" y="285237"/>
                </a:cubicBezTo>
                <a:cubicBezTo>
                  <a:pt x="537263" y="288423"/>
                  <a:pt x="520479" y="276586"/>
                  <a:pt x="515425" y="260195"/>
                </a:cubicBezTo>
                <a:cubicBezTo>
                  <a:pt x="510012" y="242665"/>
                  <a:pt x="526074" y="237203"/>
                  <a:pt x="536180" y="240844"/>
                </a:cubicBezTo>
                <a:cubicBezTo>
                  <a:pt x="574980" y="255187"/>
                  <a:pt x="613602" y="229917"/>
                  <a:pt x="653668" y="250407"/>
                </a:cubicBezTo>
                <a:cubicBezTo>
                  <a:pt x="643561" y="199867"/>
                  <a:pt x="621723" y="177784"/>
                  <a:pt x="576064" y="170726"/>
                </a:cubicBezTo>
                <a:cubicBezTo>
                  <a:pt x="558919" y="167996"/>
                  <a:pt x="541053" y="172093"/>
                  <a:pt x="526254" y="157522"/>
                </a:cubicBezTo>
                <a:cubicBezTo>
                  <a:pt x="517771" y="149101"/>
                  <a:pt x="508207" y="139084"/>
                  <a:pt x="514884" y="123603"/>
                </a:cubicBezTo>
                <a:cubicBezTo>
                  <a:pt x="519577" y="112674"/>
                  <a:pt x="529684" y="112674"/>
                  <a:pt x="537985" y="116318"/>
                </a:cubicBezTo>
                <a:cubicBezTo>
                  <a:pt x="575162" y="132483"/>
                  <a:pt x="613963" y="138400"/>
                  <a:pt x="652764" y="144320"/>
                </a:cubicBezTo>
                <a:cubicBezTo>
                  <a:pt x="658720" y="145230"/>
                  <a:pt x="665397" y="148191"/>
                  <a:pt x="672075" y="133164"/>
                </a:cubicBezTo>
                <a:cubicBezTo>
                  <a:pt x="599526" y="108805"/>
                  <a:pt x="530585" y="74202"/>
                  <a:pt x="456051" y="60770"/>
                </a:cubicBezTo>
                <a:cubicBezTo>
                  <a:pt x="457133" y="54397"/>
                  <a:pt x="458215" y="48022"/>
                  <a:pt x="459299" y="41649"/>
                </a:cubicBezTo>
                <a:cubicBezTo>
                  <a:pt x="517591" y="50753"/>
                  <a:pt x="575884" y="59859"/>
                  <a:pt x="649515" y="71243"/>
                </a:cubicBezTo>
                <a:cubicBezTo>
                  <a:pt x="604218" y="35045"/>
                  <a:pt x="561446" y="47111"/>
                  <a:pt x="527879" y="15013"/>
                </a:cubicBezTo>
                <a:cubicBezTo>
                  <a:pt x="534195" y="2833"/>
                  <a:pt x="541820" y="-241"/>
                  <a:pt x="549716" y="15"/>
                </a:cubicBezTo>
                <a:close/>
              </a:path>
            </a:pathLst>
          </a:custGeom>
        </p:spPr>
      </p:pic>
      <p:pic>
        <p:nvPicPr>
          <p:cNvPr id="12" name="Afbeelding 11">
            <a:extLst>
              <a:ext uri="{FF2B5EF4-FFF2-40B4-BE49-F238E27FC236}">
                <a16:creationId xmlns:a16="http://schemas.microsoft.com/office/drawing/2014/main" id="{1400C925-94F4-4E40-803B-B1DC82147D27}"/>
              </a:ext>
            </a:extLst>
          </p:cNvPr>
          <p:cNvPicPr>
            <a:picLocks noChangeAspect="1"/>
          </p:cNvPicPr>
          <p:nvPr/>
        </p:nvPicPr>
        <p:blipFill rotWithShape="1">
          <a:blip r:embed="rId4"/>
          <a:srcRect l="17510" r="9539"/>
          <a:stretch/>
        </p:blipFill>
        <p:spPr>
          <a:xfrm>
            <a:off x="5715768" y="-5"/>
            <a:ext cx="3434907" cy="3536502"/>
          </a:xfrm>
          <a:custGeom>
            <a:avLst/>
            <a:gdLst/>
            <a:ahLst/>
            <a:cxnLst/>
            <a:rect l="l" t="t" r="r" b="b"/>
            <a:pathLst>
              <a:path w="4579876" h="3536502">
                <a:moveTo>
                  <a:pt x="457312" y="0"/>
                </a:moveTo>
                <a:lnTo>
                  <a:pt x="4579876" y="0"/>
                </a:lnTo>
                <a:lnTo>
                  <a:pt x="4579876" y="3057029"/>
                </a:lnTo>
                <a:lnTo>
                  <a:pt x="4508441" y="3086568"/>
                </a:lnTo>
                <a:cubicBezTo>
                  <a:pt x="4391572" y="3126663"/>
                  <a:pt x="4301124" y="3221848"/>
                  <a:pt x="4183947" y="3271738"/>
                </a:cubicBezTo>
                <a:cubicBezTo>
                  <a:pt x="4099090" y="3307854"/>
                  <a:pt x="4017967" y="3354374"/>
                  <a:pt x="3930625" y="3387123"/>
                </a:cubicBezTo>
                <a:cubicBezTo>
                  <a:pt x="3723932" y="3464557"/>
                  <a:pt x="3513195" y="3526689"/>
                  <a:pt x="3290337" y="3535564"/>
                </a:cubicBezTo>
                <a:cubicBezTo>
                  <a:pt x="3106332" y="3542605"/>
                  <a:pt x="1510274" y="3535872"/>
                  <a:pt x="861903" y="2528615"/>
                </a:cubicBezTo>
                <a:cubicBezTo>
                  <a:pt x="849470" y="2523717"/>
                  <a:pt x="835485" y="2510862"/>
                  <a:pt x="831133" y="2498619"/>
                </a:cubicBezTo>
                <a:cubicBezTo>
                  <a:pt x="810307" y="2441385"/>
                  <a:pt x="759333" y="2416594"/>
                  <a:pt x="713333" y="2385682"/>
                </a:cubicBezTo>
                <a:cubicBezTo>
                  <a:pt x="672925" y="2358442"/>
                  <a:pt x="630030" y="2329978"/>
                  <a:pt x="613246" y="2284067"/>
                </a:cubicBezTo>
                <a:cubicBezTo>
                  <a:pt x="591179" y="2222855"/>
                  <a:pt x="653963" y="2273050"/>
                  <a:pt x="665465" y="2249789"/>
                </a:cubicBezTo>
                <a:cubicBezTo>
                  <a:pt x="641532" y="2217960"/>
                  <a:pt x="604543" y="2188882"/>
                  <a:pt x="594908" y="2152767"/>
                </a:cubicBezTo>
                <a:cubicBezTo>
                  <a:pt x="559787" y="2022383"/>
                  <a:pt x="483946" y="1927503"/>
                  <a:pt x="370497" y="1853742"/>
                </a:cubicBezTo>
                <a:cubicBezTo>
                  <a:pt x="337861" y="1832624"/>
                  <a:pt x="316415" y="1794059"/>
                  <a:pt x="271969" y="1787940"/>
                </a:cubicBezTo>
                <a:cubicBezTo>
                  <a:pt x="173127" y="1774472"/>
                  <a:pt x="204209" y="1669186"/>
                  <a:pt x="151990" y="1622358"/>
                </a:cubicBezTo>
                <a:cubicBezTo>
                  <a:pt x="142044" y="1613481"/>
                  <a:pt x="133031" y="1596037"/>
                  <a:pt x="134895" y="1584102"/>
                </a:cubicBezTo>
                <a:cubicBezTo>
                  <a:pt x="137691" y="1566959"/>
                  <a:pt x="149504" y="1550739"/>
                  <a:pt x="159450" y="1535435"/>
                </a:cubicBezTo>
                <a:cubicBezTo>
                  <a:pt x="169708" y="1520133"/>
                  <a:pt x="185247" y="1506664"/>
                  <a:pt x="177788" y="1486465"/>
                </a:cubicBezTo>
                <a:cubicBezTo>
                  <a:pt x="174683" y="1478202"/>
                  <a:pt x="176855" y="1449432"/>
                  <a:pt x="153856" y="1472079"/>
                </a:cubicBezTo>
                <a:cubicBezTo>
                  <a:pt x="90760" y="1534212"/>
                  <a:pt x="54082" y="1475449"/>
                  <a:pt x="0" y="1447289"/>
                </a:cubicBezTo>
                <a:cubicBezTo>
                  <a:pt x="43515" y="1418212"/>
                  <a:pt x="82677" y="1397707"/>
                  <a:pt x="89205" y="1354247"/>
                </a:cubicBezTo>
                <a:cubicBezTo>
                  <a:pt x="102570" y="1264569"/>
                  <a:pt x="159758" y="1223557"/>
                  <a:pt x="246479" y="1215599"/>
                </a:cubicBezTo>
                <a:cubicBezTo>
                  <a:pt x="214465" y="1128983"/>
                  <a:pt x="214465" y="1128983"/>
                  <a:pt x="317968" y="1117045"/>
                </a:cubicBezTo>
                <a:cubicBezTo>
                  <a:pt x="278183" y="1061955"/>
                  <a:pt x="278183" y="1047876"/>
                  <a:pt x="326362" y="1028900"/>
                </a:cubicBezTo>
                <a:cubicBezTo>
                  <a:pt x="372673" y="1010841"/>
                  <a:pt x="423957" y="1004720"/>
                  <a:pt x="466852" y="976870"/>
                </a:cubicBezTo>
                <a:cubicBezTo>
                  <a:pt x="427377" y="906475"/>
                  <a:pt x="416188" y="824756"/>
                  <a:pt x="334754" y="790475"/>
                </a:cubicBezTo>
                <a:cubicBezTo>
                  <a:pt x="322010" y="785272"/>
                  <a:pt x="313307" y="764154"/>
                  <a:pt x="321386" y="751912"/>
                </a:cubicBezTo>
                <a:cubicBezTo>
                  <a:pt x="350915" y="707534"/>
                  <a:pt x="308644" y="623365"/>
                  <a:pt x="400645" y="613877"/>
                </a:cubicBezTo>
                <a:cubicBezTo>
                  <a:pt x="412147" y="612959"/>
                  <a:pt x="422716" y="603776"/>
                  <a:pt x="413701" y="591839"/>
                </a:cubicBezTo>
                <a:cubicBezTo>
                  <a:pt x="382618" y="550216"/>
                  <a:pt x="420228" y="552969"/>
                  <a:pt x="442917" y="547767"/>
                </a:cubicBezTo>
                <a:cubicBezTo>
                  <a:pt x="470271" y="541341"/>
                  <a:pt x="501353" y="559703"/>
                  <a:pt x="526840" y="537055"/>
                </a:cubicBezTo>
                <a:cubicBezTo>
                  <a:pt x="520932" y="513181"/>
                  <a:pt x="498866" y="513487"/>
                  <a:pt x="483325" y="505836"/>
                </a:cubicBezTo>
                <a:cubicBezTo>
                  <a:pt x="437946" y="483799"/>
                  <a:pt x="400956" y="457479"/>
                  <a:pt x="398780" y="400243"/>
                </a:cubicBezTo>
                <a:cubicBezTo>
                  <a:pt x="397229" y="354028"/>
                  <a:pt x="392255" y="313323"/>
                  <a:pt x="455041" y="299242"/>
                </a:cubicBezTo>
                <a:cubicBezTo>
                  <a:pt x="481149" y="293426"/>
                  <a:pt x="473687" y="260067"/>
                  <a:pt x="458769" y="243538"/>
                </a:cubicBezTo>
                <a:cubicBezTo>
                  <a:pt x="432038" y="214157"/>
                  <a:pt x="409972" y="174981"/>
                  <a:pt x="363969" y="172227"/>
                </a:cubicBezTo>
                <a:cubicBezTo>
                  <a:pt x="335995" y="170391"/>
                  <a:pt x="314549" y="158146"/>
                  <a:pt x="292481" y="144069"/>
                </a:cubicBezTo>
                <a:cubicBezTo>
                  <a:pt x="276630" y="133966"/>
                  <a:pt x="257670" y="125398"/>
                  <a:pt x="259534" y="103668"/>
                </a:cubicBezTo>
                <a:cubicBezTo>
                  <a:pt x="261399" y="82855"/>
                  <a:pt x="279736" y="74286"/>
                  <a:pt x="298387" y="70001"/>
                </a:cubicBezTo>
                <a:cubicBezTo>
                  <a:pt x="345011" y="59672"/>
                  <a:pt x="389535" y="45726"/>
                  <a:pt x="430782" y="19902"/>
                </a:cubicBezTo>
                <a:close/>
              </a:path>
            </a:pathLst>
          </a:custGeom>
        </p:spPr>
      </p:pic>
    </p:spTree>
    <p:extLst>
      <p:ext uri="{BB962C8B-B14F-4D97-AF65-F5344CB8AC3E}">
        <p14:creationId xmlns:p14="http://schemas.microsoft.com/office/powerpoint/2010/main" val="330557450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owerpoint_ggddrenthe">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ema3">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2604ad0-0307-4cd1-9a8b-eb7bbee5337d">
      <Terms xmlns="http://schemas.microsoft.com/office/infopath/2007/PartnerControls"/>
    </lcf76f155ced4ddcb4097134ff3c332f>
    <TaxCatchAll xmlns="6a3b77f4-2584-4c43-81da-533f2295eae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D4005AE39255E4CAF93DB39BFAAE5AC" ma:contentTypeVersion="16" ma:contentTypeDescription="Create a new document." ma:contentTypeScope="" ma:versionID="0619113705609babcab7c4290c6af60a">
  <xsd:schema xmlns:xsd="http://www.w3.org/2001/XMLSchema" xmlns:xs="http://www.w3.org/2001/XMLSchema" xmlns:p="http://schemas.microsoft.com/office/2006/metadata/properties" xmlns:ns2="f2604ad0-0307-4cd1-9a8b-eb7bbee5337d" xmlns:ns3="6a3b77f4-2584-4c43-81da-533f2295eae6" targetNamespace="http://schemas.microsoft.com/office/2006/metadata/properties" ma:root="true" ma:fieldsID="a16e9172d5408b192032099ebe2a86e8" ns2:_="" ns3:_="">
    <xsd:import namespace="f2604ad0-0307-4cd1-9a8b-eb7bbee5337d"/>
    <xsd:import namespace="6a3b77f4-2584-4c43-81da-533f2295eae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604ad0-0307-4cd1-9a8b-eb7bbee5337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83e993c-2a14-486b-8432-b513ff4b317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6a3b77f4-2584-4c43-81da-533f2295eae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c8396c4-a737-4a4b-aa0b-bf072fc5f002}" ma:internalName="TaxCatchAll" ma:showField="CatchAllData" ma:web="6a3b77f4-2584-4c43-81da-533f2295eae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F0E2F1B-75B5-485B-8D84-4897FFF86DEE}">
  <ds:schemaRefs>
    <ds:schemaRef ds:uri="http://schemas.microsoft.com/sharepoint/v3/contenttype/forms"/>
  </ds:schemaRefs>
</ds:datastoreItem>
</file>

<file path=customXml/itemProps2.xml><?xml version="1.0" encoding="utf-8"?>
<ds:datastoreItem xmlns:ds="http://schemas.openxmlformats.org/officeDocument/2006/customXml" ds:itemID="{C71700CC-CF81-4E58-BC8E-0223C4F1796D}">
  <ds:schemaRefs>
    <ds:schemaRef ds:uri="http://purl.org/dc/dcmitype/"/>
    <ds:schemaRef ds:uri="http://schemas.microsoft.com/office/infopath/2007/PartnerControls"/>
    <ds:schemaRef ds:uri="http://purl.org/dc/elements/1.1/"/>
    <ds:schemaRef ds:uri="http://schemas.microsoft.com/office/2006/documentManagement/types"/>
    <ds:schemaRef ds:uri="df540673-f8b2-45b3-b61a-d07c960fa7b6"/>
    <ds:schemaRef ds:uri="http://purl.org/dc/terms/"/>
    <ds:schemaRef ds:uri="http://schemas.openxmlformats.org/package/2006/metadata/core-properties"/>
    <ds:schemaRef ds:uri="78ce814e-9a96-464f-b5e6-39370a49e43d"/>
    <ds:schemaRef ds:uri="http://schemas.microsoft.com/office/2006/metadata/properties"/>
    <ds:schemaRef ds:uri="http://www.w3.org/XML/1998/namespace"/>
    <ds:schemaRef ds:uri="f2604ad0-0307-4cd1-9a8b-eb7bbee5337d"/>
    <ds:schemaRef ds:uri="6a3b77f4-2584-4c43-81da-533f2295eae6"/>
  </ds:schemaRefs>
</ds:datastoreItem>
</file>

<file path=customXml/itemProps3.xml><?xml version="1.0" encoding="utf-8"?>
<ds:datastoreItem xmlns:ds="http://schemas.openxmlformats.org/officeDocument/2006/customXml" ds:itemID="{8019C25E-7D4B-499A-92D8-6D6A082F571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2604ad0-0307-4cd1-9a8b-eb7bbee5337d"/>
    <ds:schemaRef ds:uri="6a3b77f4-2584-4c43-81da-533f2295eae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1af77ec8-4b26-4ab3-ac50-a860b5a93a27}" enabled="0" method="" siteId="{1af77ec8-4b26-4ab3-ac50-a860b5a93a27}" removed="1"/>
</clbl:labelList>
</file>

<file path=docProps/app.xml><?xml version="1.0" encoding="utf-8"?>
<Properties xmlns="http://schemas.openxmlformats.org/officeDocument/2006/extended-properties" xmlns:vt="http://schemas.openxmlformats.org/officeDocument/2006/docPropsVTypes">
  <Template>powerpoint_ggddrenthe</Template>
  <TotalTime>652</TotalTime>
  <Words>1506</Words>
  <Application>Microsoft Office PowerPoint</Application>
  <PresentationFormat>Diavoorstelling (4:3)</PresentationFormat>
  <Paragraphs>277</Paragraphs>
  <Slides>32</Slides>
  <Notes>13</Notes>
  <HiddenSlides>0</HiddenSlides>
  <MMClips>0</MMClips>
  <ScaleCrop>false</ScaleCrop>
  <HeadingPairs>
    <vt:vector size="4" baseType="variant">
      <vt:variant>
        <vt:lpstr>Thema</vt:lpstr>
      </vt:variant>
      <vt:variant>
        <vt:i4>4</vt:i4>
      </vt:variant>
      <vt:variant>
        <vt:lpstr>Diatitels</vt:lpstr>
      </vt:variant>
      <vt:variant>
        <vt:i4>32</vt:i4>
      </vt:variant>
    </vt:vector>
  </HeadingPairs>
  <TitlesOfParts>
    <vt:vector size="36" baseType="lpstr">
      <vt:lpstr>Office Theme</vt:lpstr>
      <vt:lpstr>powerpoint_ggddrenthe</vt:lpstr>
      <vt:lpstr>1_Kantoorthema</vt:lpstr>
      <vt:lpstr>Thema3</vt:lpstr>
      <vt:lpstr>Reiniging en desinfectie</vt:lpstr>
      <vt:lpstr>Inhoud</vt:lpstr>
      <vt:lpstr>Reinigen</vt:lpstr>
      <vt:lpstr>Reinigen/schoonmaken</vt:lpstr>
      <vt:lpstr>Wanneer reinigen ?</vt:lpstr>
      <vt:lpstr>Belangrijke regels bij reinigen</vt:lpstr>
      <vt:lpstr>PowerPoint-presentatie</vt:lpstr>
      <vt:lpstr>PowerPoint-presentatie</vt:lpstr>
      <vt:lpstr>PowerPoint-presentatie</vt:lpstr>
      <vt:lpstr>De microvezeldoek</vt:lpstr>
      <vt:lpstr>PowerPoint-presentatie</vt:lpstr>
      <vt:lpstr>Mobiele communicatie apparatuur</vt:lpstr>
      <vt:lpstr>Omgang met gebruikte materialen</vt:lpstr>
      <vt:lpstr>Vragen ????</vt:lpstr>
      <vt:lpstr>Desinfectie</vt:lpstr>
      <vt:lpstr>PowerPoint-presentatie</vt:lpstr>
      <vt:lpstr>Wanneer desinfecteren?</vt:lpstr>
      <vt:lpstr>Belangrijke regels bij desinfectie</vt:lpstr>
      <vt:lpstr>PowerPoint-presentatie</vt:lpstr>
      <vt:lpstr>PowerPoint-presentatie</vt:lpstr>
      <vt:lpstr>PowerPoint-presentatie</vt:lpstr>
      <vt:lpstr>PowerPoint-presentatie</vt:lpstr>
      <vt:lpstr>PowerPoint-presentatie</vt:lpstr>
      <vt:lpstr>PowerPoint-presentatie</vt:lpstr>
      <vt:lpstr>Werkwijze bij desinfectie</vt:lpstr>
      <vt:lpstr>Handen reinigen en desinfecteren</vt:lpstr>
      <vt:lpstr>Handen reinigen</vt:lpstr>
      <vt:lpstr>PowerPoint-presentatie</vt:lpstr>
      <vt:lpstr>PowerPoint-presentatie</vt:lpstr>
      <vt:lpstr>PowerPoint-presentatie</vt:lpstr>
      <vt:lpstr>Vragen ????</vt:lpstr>
      <vt:lpstr>Dank voor de aandacht!</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Reiniging en desinfectie</dc:title>
  <dc:creator>Nina van der Weg</dc:creator>
  <cp:lastModifiedBy>Jenny Laros</cp:lastModifiedBy>
  <cp:revision>51</cp:revision>
  <dcterms:created xsi:type="dcterms:W3CDTF">2018-11-21T15:10:08Z</dcterms:created>
  <dcterms:modified xsi:type="dcterms:W3CDTF">2022-06-17T14:11:17Z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0x0101000D4005AE39255E4CAF93DB39BFAAE5AC</vt:lpwstr>
  </property>
  <property fmtid="{D5CDD505-2E9C-101B-9397-08002B2CF9AE}" pid="3" name="MediaServiceImageTags">
    <vt:lpwstr/>
  </property>
</Properties>
</file>