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2.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3.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theme/theme4.xml" ContentType="application/vnd.openxmlformats-officedocument.theme+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theme/theme5.xml" ContentType="application/vnd.openxmlformats-officedocument.theme+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theme/theme6.xml" ContentType="application/vnd.openxmlformats-officedocument.theme+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theme/theme7.xml" ContentType="application/vnd.openxmlformats-officedocument.theme+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theme/theme8.xml" ContentType="application/vnd.openxmlformats-officedocument.theme+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theme/theme9.xml" ContentType="application/vnd.openxmlformats-officedocument.theme+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theme/theme10.xml" ContentType="application/vnd.openxmlformats-officedocument.theme+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theme/theme11.xml" ContentType="application/vnd.openxmlformats-officedocument.theme+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theme/theme12.xml" ContentType="application/vnd.openxmlformats-officedocument.theme+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theme/theme13.xml" ContentType="application/vnd.openxmlformats-officedocument.theme+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theme/theme14.xml" ContentType="application/vnd.openxmlformats-officedocument.theme+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theme/theme15.xml" ContentType="application/vnd.openxmlformats-officedocument.theme+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slideLayouts/slideLayout561.xml" ContentType="application/vnd.openxmlformats-officedocument.presentationml.slideLayout+xml"/>
  <Override PartName="/ppt/slideLayouts/slideLayout562.xml" ContentType="application/vnd.openxmlformats-officedocument.presentationml.slideLayout+xml"/>
  <Override PartName="/ppt/slideLayouts/slideLayout563.xml" ContentType="application/vnd.openxmlformats-officedocument.presentationml.slideLayout+xml"/>
  <Override PartName="/ppt/slideLayouts/slideLayout564.xml" ContentType="application/vnd.openxmlformats-officedocument.presentationml.slideLayout+xml"/>
  <Override PartName="/ppt/slideLayouts/slideLayout565.xml" ContentType="application/vnd.openxmlformats-officedocument.presentationml.slideLayout+xml"/>
  <Override PartName="/ppt/slideLayouts/slideLayout566.xml" ContentType="application/vnd.openxmlformats-officedocument.presentationml.slideLayout+xml"/>
  <Override PartName="/ppt/slideLayouts/slideLayout567.xml" ContentType="application/vnd.openxmlformats-officedocument.presentationml.slideLayout+xml"/>
  <Override PartName="/ppt/slideLayouts/slideLayout568.xml" ContentType="application/vnd.openxmlformats-officedocument.presentationml.slideLayout+xml"/>
  <Override PartName="/ppt/slideLayouts/slideLayout569.xml" ContentType="application/vnd.openxmlformats-officedocument.presentationml.slideLayout+xml"/>
  <Override PartName="/ppt/slideLayouts/slideLayout570.xml" ContentType="application/vnd.openxmlformats-officedocument.presentationml.slideLayout+xml"/>
  <Override PartName="/ppt/slideLayouts/slideLayout571.xml" ContentType="application/vnd.openxmlformats-officedocument.presentationml.slideLayout+xml"/>
  <Override PartName="/ppt/slideLayouts/slideLayout572.xml" ContentType="application/vnd.openxmlformats-officedocument.presentationml.slideLayout+xml"/>
  <Override PartName="/ppt/slideLayouts/slideLayout573.xml" ContentType="application/vnd.openxmlformats-officedocument.presentationml.slideLayout+xml"/>
  <Override PartName="/ppt/slideLayouts/slideLayout574.xml" ContentType="application/vnd.openxmlformats-officedocument.presentationml.slideLayout+xml"/>
  <Override PartName="/ppt/slideLayouts/slideLayout575.xml" ContentType="application/vnd.openxmlformats-officedocument.presentationml.slideLayout+xml"/>
  <Override PartName="/ppt/slideLayouts/slideLayout576.xml" ContentType="application/vnd.openxmlformats-officedocument.presentationml.slideLayout+xml"/>
  <Override PartName="/ppt/slideLayouts/slideLayout577.xml" ContentType="application/vnd.openxmlformats-officedocument.presentationml.slideLayout+xml"/>
  <Override PartName="/ppt/slideLayouts/slideLayout578.xml" ContentType="application/vnd.openxmlformats-officedocument.presentationml.slideLayout+xml"/>
  <Override PartName="/ppt/slideLayouts/slideLayout579.xml" ContentType="application/vnd.openxmlformats-officedocument.presentationml.slideLayout+xml"/>
  <Override PartName="/ppt/slideLayouts/slideLayout580.xml" ContentType="application/vnd.openxmlformats-officedocument.presentationml.slideLayout+xml"/>
  <Override PartName="/ppt/slideLayouts/slideLayout581.xml" ContentType="application/vnd.openxmlformats-officedocument.presentationml.slideLayout+xml"/>
  <Override PartName="/ppt/slideLayouts/slideLayout582.xml" ContentType="application/vnd.openxmlformats-officedocument.presentationml.slideLayout+xml"/>
  <Override PartName="/ppt/slideLayouts/slideLayout583.xml" ContentType="application/vnd.openxmlformats-officedocument.presentationml.slideLayout+xml"/>
  <Override PartName="/ppt/slideLayouts/slideLayout584.xml" ContentType="application/vnd.openxmlformats-officedocument.presentationml.slideLayout+xml"/>
  <Override PartName="/ppt/slideLayouts/slideLayout585.xml" ContentType="application/vnd.openxmlformats-officedocument.presentationml.slideLayout+xml"/>
  <Override PartName="/ppt/slideLayouts/slideLayout586.xml" ContentType="application/vnd.openxmlformats-officedocument.presentationml.slideLayout+xml"/>
  <Override PartName="/ppt/slideLayouts/slideLayout587.xml" ContentType="application/vnd.openxmlformats-officedocument.presentationml.slideLayout+xml"/>
  <Override PartName="/ppt/slideLayouts/slideLayout588.xml" ContentType="application/vnd.openxmlformats-officedocument.presentationml.slideLayout+xml"/>
  <Override PartName="/ppt/slideLayouts/slideLayout589.xml" ContentType="application/vnd.openxmlformats-officedocument.presentationml.slideLayout+xml"/>
  <Override PartName="/ppt/slideLayouts/slideLayout590.xml" ContentType="application/vnd.openxmlformats-officedocument.presentationml.slideLayout+xml"/>
  <Override PartName="/ppt/slideLayouts/slideLayout591.xml" ContentType="application/vnd.openxmlformats-officedocument.presentationml.slideLayout+xml"/>
  <Override PartName="/ppt/slideLayouts/slideLayout592.xml" ContentType="application/vnd.openxmlformats-officedocument.presentationml.slideLayout+xml"/>
  <Override PartName="/ppt/slideLayouts/slideLayout593.xml" ContentType="application/vnd.openxmlformats-officedocument.presentationml.slideLayout+xml"/>
  <Override PartName="/ppt/theme/theme16.xml" ContentType="application/vnd.openxmlformats-officedocument.theme+xml"/>
  <Override PartName="/ppt/slideLayouts/slideLayout594.xml" ContentType="application/vnd.openxmlformats-officedocument.presentationml.slideLayout+xml"/>
  <Override PartName="/ppt/slideLayouts/slideLayout595.xml" ContentType="application/vnd.openxmlformats-officedocument.presentationml.slideLayout+xml"/>
  <Override PartName="/ppt/slideLayouts/slideLayout596.xml" ContentType="application/vnd.openxmlformats-officedocument.presentationml.slideLayout+xml"/>
  <Override PartName="/ppt/slideLayouts/slideLayout597.xml" ContentType="application/vnd.openxmlformats-officedocument.presentationml.slideLayout+xml"/>
  <Override PartName="/ppt/slideLayouts/slideLayout598.xml" ContentType="application/vnd.openxmlformats-officedocument.presentationml.slideLayout+xml"/>
  <Override PartName="/ppt/slideLayouts/slideLayout599.xml" ContentType="application/vnd.openxmlformats-officedocument.presentationml.slideLayout+xml"/>
  <Override PartName="/ppt/slideLayouts/slideLayout600.xml" ContentType="application/vnd.openxmlformats-officedocument.presentationml.slideLayout+xml"/>
  <Override PartName="/ppt/slideLayouts/slideLayout601.xml" ContentType="application/vnd.openxmlformats-officedocument.presentationml.slideLayout+xml"/>
  <Override PartName="/ppt/slideLayouts/slideLayout602.xml" ContentType="application/vnd.openxmlformats-officedocument.presentationml.slideLayout+xml"/>
  <Override PartName="/ppt/slideLayouts/slideLayout603.xml" ContentType="application/vnd.openxmlformats-officedocument.presentationml.slideLayout+xml"/>
  <Override PartName="/ppt/slideLayouts/slideLayout604.xml" ContentType="application/vnd.openxmlformats-officedocument.presentationml.slideLayout+xml"/>
  <Override PartName="/ppt/slideLayouts/slideLayout605.xml" ContentType="application/vnd.openxmlformats-officedocument.presentationml.slideLayout+xml"/>
  <Override PartName="/ppt/slideLayouts/slideLayout606.xml" ContentType="application/vnd.openxmlformats-officedocument.presentationml.slideLayout+xml"/>
  <Override PartName="/ppt/slideLayouts/slideLayout607.xml" ContentType="application/vnd.openxmlformats-officedocument.presentationml.slideLayout+xml"/>
  <Override PartName="/ppt/slideLayouts/slideLayout608.xml" ContentType="application/vnd.openxmlformats-officedocument.presentationml.slideLayout+xml"/>
  <Override PartName="/ppt/slideLayouts/slideLayout609.xml" ContentType="application/vnd.openxmlformats-officedocument.presentationml.slideLayout+xml"/>
  <Override PartName="/ppt/slideLayouts/slideLayout610.xml" ContentType="application/vnd.openxmlformats-officedocument.presentationml.slideLayout+xml"/>
  <Override PartName="/ppt/slideLayouts/slideLayout611.xml" ContentType="application/vnd.openxmlformats-officedocument.presentationml.slideLayout+xml"/>
  <Override PartName="/ppt/slideLayouts/slideLayout612.xml" ContentType="application/vnd.openxmlformats-officedocument.presentationml.slideLayout+xml"/>
  <Override PartName="/ppt/slideLayouts/slideLayout613.xml" ContentType="application/vnd.openxmlformats-officedocument.presentationml.slideLayout+xml"/>
  <Override PartName="/ppt/slideLayouts/slideLayout614.xml" ContentType="application/vnd.openxmlformats-officedocument.presentationml.slideLayout+xml"/>
  <Override PartName="/ppt/slideLayouts/slideLayout615.xml" ContentType="application/vnd.openxmlformats-officedocument.presentationml.slideLayout+xml"/>
  <Override PartName="/ppt/slideLayouts/slideLayout616.xml" ContentType="application/vnd.openxmlformats-officedocument.presentationml.slideLayout+xml"/>
  <Override PartName="/ppt/slideLayouts/slideLayout617.xml" ContentType="application/vnd.openxmlformats-officedocument.presentationml.slideLayout+xml"/>
  <Override PartName="/ppt/slideLayouts/slideLayout618.xml" ContentType="application/vnd.openxmlformats-officedocument.presentationml.slideLayout+xml"/>
  <Override PartName="/ppt/slideLayouts/slideLayout619.xml" ContentType="application/vnd.openxmlformats-officedocument.presentationml.slideLayout+xml"/>
  <Override PartName="/ppt/slideLayouts/slideLayout620.xml" ContentType="application/vnd.openxmlformats-officedocument.presentationml.slideLayout+xml"/>
  <Override PartName="/ppt/slideLayouts/slideLayout621.xml" ContentType="application/vnd.openxmlformats-officedocument.presentationml.slideLayout+xml"/>
  <Override PartName="/ppt/slideLayouts/slideLayout622.xml" ContentType="application/vnd.openxmlformats-officedocument.presentationml.slideLayout+xml"/>
  <Override PartName="/ppt/slideLayouts/slideLayout623.xml" ContentType="application/vnd.openxmlformats-officedocument.presentationml.slideLayout+xml"/>
  <Override PartName="/ppt/slideLayouts/slideLayout624.xml" ContentType="application/vnd.openxmlformats-officedocument.presentationml.slideLayout+xml"/>
  <Override PartName="/ppt/slideLayouts/slideLayout625.xml" ContentType="application/vnd.openxmlformats-officedocument.presentationml.slideLayout+xml"/>
  <Override PartName="/ppt/slideLayouts/slideLayout626.xml" ContentType="application/vnd.openxmlformats-officedocument.presentationml.slideLayout+xml"/>
  <Override PartName="/ppt/slideLayouts/slideLayout627.xml" ContentType="application/vnd.openxmlformats-officedocument.presentationml.slideLayout+xml"/>
  <Override PartName="/ppt/slideLayouts/slideLayout628.xml" ContentType="application/vnd.openxmlformats-officedocument.presentationml.slideLayout+xml"/>
  <Override PartName="/ppt/slideLayouts/slideLayout629.xml" ContentType="application/vnd.openxmlformats-officedocument.presentationml.slideLayout+xml"/>
  <Override PartName="/ppt/slideLayouts/slideLayout630.xml" ContentType="application/vnd.openxmlformats-officedocument.presentationml.slideLayout+xml"/>
  <Override PartName="/ppt/theme/theme17.xml" ContentType="application/vnd.openxmlformats-officedocument.theme+xml"/>
  <Override PartName="/ppt/theme/theme18.xml" ContentType="application/vnd.openxmlformats-officedocument.theme+xml"/>
  <Override PartName="/ppt/theme/theme1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 id="2147483741" r:id="rId5"/>
    <p:sldMasterId id="2147483779" r:id="rId6"/>
    <p:sldMasterId id="2147483817" r:id="rId7"/>
    <p:sldMasterId id="2147483855" r:id="rId8"/>
    <p:sldMasterId id="2147483893" r:id="rId9"/>
    <p:sldMasterId id="2147483931" r:id="rId10"/>
    <p:sldMasterId id="2147483969" r:id="rId11"/>
    <p:sldMasterId id="2147484007" r:id="rId12"/>
    <p:sldMasterId id="2147484045" r:id="rId13"/>
    <p:sldMasterId id="2147484083" r:id="rId14"/>
    <p:sldMasterId id="2147484121" r:id="rId15"/>
    <p:sldMasterId id="2147484159" r:id="rId16"/>
    <p:sldMasterId id="2147484197" r:id="rId17"/>
    <p:sldMasterId id="2147484235" r:id="rId18"/>
    <p:sldMasterId id="2147484273" r:id="rId19"/>
    <p:sldMasterId id="2147484311" r:id="rId20"/>
  </p:sldMasterIdLst>
  <p:notesMasterIdLst>
    <p:notesMasterId r:id="rId26"/>
  </p:notesMasterIdLst>
  <p:handoutMasterIdLst>
    <p:handoutMasterId r:id="rId27"/>
  </p:handoutMasterIdLst>
  <p:sldIdLst>
    <p:sldId id="259" r:id="rId21"/>
    <p:sldId id="405" r:id="rId22"/>
    <p:sldId id="404" r:id="rId23"/>
    <p:sldId id="403" r:id="rId24"/>
    <p:sldId id="339" r:id="rId25"/>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18" userDrawn="1">
          <p15:clr>
            <a:srgbClr val="A4A3A4"/>
          </p15:clr>
        </p15:guide>
        <p15:guide id="2" orient="horz" pos="2160">
          <p15:clr>
            <a:srgbClr val="A4A3A4"/>
          </p15:clr>
        </p15:guide>
        <p15:guide id="3" orient="horz" pos="1036"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Arnout Drenthel" initials="AD [7]" lastIdx="1" clrIdx="6"/>
  <p:cmAuthor id="1" name="Arnout Drenthel" initials="AD" lastIdx="1" clrIdx="0"/>
  <p:cmAuthor id="8" name="Arnout Drenthel" initials="AD [8]" lastIdx="1" clrIdx="7"/>
  <p:cmAuthor id="2" name="Arnout Drenthel" initials="AD [2]" lastIdx="1" clrIdx="1"/>
  <p:cmAuthor id="9" name="Arnout Drenthel" initials="AD [9]" lastIdx="1" clrIdx="8"/>
  <p:cmAuthor id="3" name="Arnout Drenthel" initials="AD [3]" lastIdx="1" clrIdx="2"/>
  <p:cmAuthor id="4" name="Arnout Drenthel" initials="AD [4]" lastIdx="1" clrIdx="3"/>
  <p:cmAuthor id="5" name="Arnout Drenthel" initials="AD [5]" lastIdx="1" clrIdx="4"/>
  <p:cmAuthor id="6" name="Arnout Drenthel" initials="AD [6]" lastIdx="1" clrIdx="5"/>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Stijl, thema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Stijl, thema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Stijl, gemiddeld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Stijl, gemiddeld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012ECD-51FC-41F1-AA8D-1B2483CD663E}" styleName="Stijl, licht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73" autoAdjust="0"/>
    <p:restoredTop sz="67421" autoAdjust="0"/>
  </p:normalViewPr>
  <p:slideViewPr>
    <p:cSldViewPr snapToGrid="0">
      <p:cViewPr>
        <p:scale>
          <a:sx n="60" d="100"/>
          <a:sy n="60" d="100"/>
        </p:scale>
        <p:origin x="66" y="504"/>
      </p:cViewPr>
      <p:guideLst>
        <p:guide pos="518"/>
        <p:guide orient="horz" pos="2160"/>
        <p:guide orient="horz" pos="1036"/>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15224"/>
    </p:cViewPr>
  </p:sorterViewPr>
  <p:notesViewPr>
    <p:cSldViewPr snapToGrid="0">
      <p:cViewPr varScale="1">
        <p:scale>
          <a:sx n="105" d="100"/>
          <a:sy n="105" d="100"/>
        </p:scale>
        <p:origin x="3016" y="20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5.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Master" Target="slideMasters/slideMaster17.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4.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3.xml"/><Relationship Id="rId28" Type="http://schemas.openxmlformats.org/officeDocument/2006/relationships/commentAuthors" Target="commentAuthors.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2.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C6709BA-0250-418B-A227-469BF0F69AD3}" type="datetimeFigureOut">
              <a:rPr lang="nl-NL" smtClean="0"/>
              <a:t>15-6-2022</a:t>
            </a:fld>
            <a:endParaRPr lang="nl-NL"/>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7A4FE01-11FF-43DA-B7F5-6592B996E3FA}" type="slidenum">
              <a:rPr lang="nl-NL" smtClean="0"/>
              <a:t>‹nr.›</a:t>
            </a:fld>
            <a:endParaRPr lang="nl-NL"/>
          </a:p>
        </p:txBody>
      </p:sp>
    </p:spTree>
    <p:extLst>
      <p:ext uri="{BB962C8B-B14F-4D97-AF65-F5344CB8AC3E}">
        <p14:creationId xmlns:p14="http://schemas.microsoft.com/office/powerpoint/2010/main" val="1681797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D30240-3B76-4E52-B42B-C39F5C218F4D}" type="datetimeFigureOut">
              <a:rPr lang="nl-NL" smtClean="0"/>
              <a:t>15-6-2022</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Tekststijl van het model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501649-886C-4324-AD4C-E61C88D47728}" type="slidenum">
              <a:rPr lang="nl-NL" smtClean="0"/>
              <a:t>‹nr.›</a:t>
            </a:fld>
            <a:endParaRPr lang="nl-NL"/>
          </a:p>
        </p:txBody>
      </p:sp>
    </p:spTree>
    <p:extLst>
      <p:ext uri="{BB962C8B-B14F-4D97-AF65-F5344CB8AC3E}">
        <p14:creationId xmlns:p14="http://schemas.microsoft.com/office/powerpoint/2010/main" val="116995493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nl-NL"/>
              <a:t>Goedemiddag allemaal.</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nl-NL"/>
          </a:p>
          <a:p>
            <a:pPr marL="0" marR="0" lvl="0" indent="0" algn="l" defTabSz="914400" rtl="0" eaLnBrk="1" fontAlgn="base" latinLnBrk="0" hangingPunct="1">
              <a:lnSpc>
                <a:spcPct val="100000"/>
              </a:lnSpc>
              <a:spcBef>
                <a:spcPct val="30000"/>
              </a:spcBef>
              <a:spcAft>
                <a:spcPct val="0"/>
              </a:spcAft>
              <a:buClrTx/>
              <a:buSzTx/>
              <a:buFontTx/>
              <a:buNone/>
              <a:tabLst/>
              <a:defRPr/>
            </a:pPr>
            <a:r>
              <a:rPr lang="nl-NL" sz="1200">
                <a:solidFill>
                  <a:srgbClr val="000000"/>
                </a:solidFill>
                <a:effectLst/>
                <a:latin typeface="Calibri" panose="020F0502020204030204" pitchFamily="34" charset="0"/>
                <a:ea typeface="Calibri" panose="020F0502020204030204" pitchFamily="34" charset="0"/>
              </a:rPr>
              <a:t>Tessa Langeveld is onderzoeker bij het RIVM en zij is recent gestart met een groepsdiscussie onderzoek in de thuiszorg. Hiervoor zoekt zij verzorgenden en verpleegkundigen (jullie) die met haar ingesprek willen gaan over hun (jullie) ervaringen met de zorg voor clienten die drager zijn van een resistente bacterie.</a:t>
            </a:r>
            <a:endParaRPr lang="nl-NL" dirty="0"/>
          </a:p>
        </p:txBody>
      </p:sp>
      <p:sp>
        <p:nvSpPr>
          <p:cNvPr id="4" name="Tijdelijke aanduiding voor dianummer 3"/>
          <p:cNvSpPr>
            <a:spLocks noGrp="1"/>
          </p:cNvSpPr>
          <p:nvPr>
            <p:ph type="sldNum" sz="quarter" idx="5"/>
          </p:nvPr>
        </p:nvSpPr>
        <p:spPr/>
        <p:txBody>
          <a:bodyPr/>
          <a:lstStyle/>
          <a:p>
            <a:fld id="{4DE5616D-1653-4A72-A4BA-E11F684B3036}" type="slidenum">
              <a:rPr lang="nl-NL" smtClean="0"/>
              <a:pPr/>
              <a:t>1</a:t>
            </a:fld>
            <a:endParaRPr lang="nl-NL" dirty="0"/>
          </a:p>
        </p:txBody>
      </p:sp>
    </p:spTree>
    <p:extLst>
      <p:ext uri="{BB962C8B-B14F-4D97-AF65-F5344CB8AC3E}">
        <p14:creationId xmlns:p14="http://schemas.microsoft.com/office/powerpoint/2010/main" val="757109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Antibioticaresistentie is wereldwijd een groeiend probleem.</a:t>
            </a:r>
          </a:p>
          <a:p>
            <a:r>
              <a:rPr lang="nl-NL"/>
              <a:t>In Nederland is het aantal resistente bacterien gelukkig nog laag, maar de verwachting is dat dit ook in Nederland zal gaan toenemen. Bij de zorg voor een client met een resistente bacterie worden infectiepreventiemaatregelen toegepast om verspreiding te voorkomen, zowel naar andere clienten als naar jouzelf als zorgverlener.</a:t>
            </a:r>
          </a:p>
          <a:p>
            <a:endParaRPr lang="nl-NL"/>
          </a:p>
          <a:p>
            <a:r>
              <a:rPr lang="nl-NL"/>
              <a:t>Uit onderzoek is gebleken dat de impact van dragerschap op patienten groot is. Er is echter weinig bekend over de ervaring van zorgverleners.</a:t>
            </a:r>
          </a:p>
          <a:p>
            <a:endParaRPr lang="nl-NL"/>
          </a:p>
          <a:p>
            <a:r>
              <a:rPr lang="nl-NL"/>
              <a:t>De afgelopen jaren is de vraag naar thuiszorg steeds verder toegenomen door ouder wordene clienten die steeds langer thuis wonen en snellere ontslagen uit ziekenhuizen, waarbij de zorg ook steeds complexer is geworden. </a:t>
            </a:r>
          </a:p>
          <a:p>
            <a:endParaRPr lang="nl-NL"/>
          </a:p>
          <a:p>
            <a:r>
              <a:rPr lang="nl-NL"/>
              <a:t>Tessa en haar collega onderzoekers bij het RIVM vinden het dan ook belangrijk om inzicht te krijgen in de dagelijkse praktijk. </a:t>
            </a: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2</a:t>
            </a:fld>
            <a:endParaRPr lang="nl-NL"/>
          </a:p>
        </p:txBody>
      </p:sp>
    </p:spTree>
    <p:extLst>
      <p:ext uri="{BB962C8B-B14F-4D97-AF65-F5344CB8AC3E}">
        <p14:creationId xmlns:p14="http://schemas.microsoft.com/office/powerpoint/2010/main" val="39351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sz="1800">
                <a:solidFill>
                  <a:srgbClr val="000000"/>
                </a:solidFill>
                <a:effectLst/>
                <a:latin typeface="Calibri" panose="020F0502020204030204" pitchFamily="34" charset="0"/>
                <a:ea typeface="Calibri" panose="020F0502020204030204" pitchFamily="34" charset="0"/>
              </a:rPr>
              <a:t>Zij is heel benieuwd hoe jullie aankijken tegen het verzorgen van deze clienten en de infectiepreventie maatregelen die hiervoor genomen moeten worden.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sz="1800">
              <a:solidFill>
                <a:srgbClr val="000000"/>
              </a:solidFill>
              <a:effectLst/>
              <a:latin typeface="Calibri" panose="020F050202020403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nl-NL" sz="1800">
                <a:effectLst/>
                <a:latin typeface="Calibri" panose="020F0502020204030204" pitchFamily="34" charset="0"/>
                <a:ea typeface="Calibri" panose="020F0502020204030204" pitchFamily="34" charset="0"/>
              </a:rPr>
              <a:t>Vragen die centraal zullen staan zijn tijdens het gesprek zijn dan ook:</a:t>
            </a:r>
          </a:p>
          <a:p>
            <a:pPr marL="742950" lvl="1" indent="-285750">
              <a:buFont typeface="Arial" panose="020B0604020202020204" pitchFamily="34" charset="0"/>
              <a:buChar char="•"/>
            </a:pPr>
            <a:r>
              <a:rPr lang="nl-NL" sz="1800"/>
              <a:t>Hoe kijken jullie tegen deze zorg aan?</a:t>
            </a:r>
          </a:p>
          <a:p>
            <a:pPr marL="742950" lvl="1" indent="-285750">
              <a:buFont typeface="Arial" panose="020B0604020202020204" pitchFamily="34" charset="0"/>
              <a:buChar char="•"/>
            </a:pPr>
            <a:r>
              <a:rPr lang="nl-NL" sz="1800"/>
              <a:t>En tegen de infectiepreventiemaatregelen die hiervoor genomen moeten worden?</a:t>
            </a:r>
          </a:p>
          <a:p>
            <a:pPr marL="742950" lvl="1" indent="-285750">
              <a:buFont typeface="Arial" panose="020B0604020202020204" pitchFamily="34" charset="0"/>
              <a:buChar char="•"/>
            </a:pPr>
            <a:r>
              <a:rPr lang="nl-NL" sz="1800"/>
              <a:t>Wat zijn jullie ervaringen?</a:t>
            </a:r>
          </a:p>
          <a:p>
            <a:pPr marL="742950" lvl="1" indent="-285750">
              <a:buFont typeface="Arial" panose="020B0604020202020204" pitchFamily="34" charset="0"/>
              <a:buChar char="•"/>
            </a:pPr>
            <a:r>
              <a:rPr lang="nl-NL" sz="1800"/>
              <a:t>Waar lopen jullie in de dagelijkse praktijk tegenaan?</a:t>
            </a:r>
          </a:p>
          <a:p>
            <a:pPr marL="742950" lvl="1" indent="-285750">
              <a:buFont typeface="Arial" panose="020B0604020202020204" pitchFamily="34" charset="0"/>
              <a:buChar char="•"/>
            </a:pPr>
            <a:r>
              <a:rPr lang="nl-NL" sz="1800">
                <a:effectLst/>
                <a:ea typeface="Calibri" panose="020F0502020204030204" pitchFamily="34" charset="0"/>
                <a:cs typeface="Calibri" panose="020F0502020204030204" pitchFamily="34" charset="0"/>
              </a:rPr>
              <a:t>Wat zijn jullie behoeften?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nl-NL"/>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3</a:t>
            </a:fld>
            <a:endParaRPr lang="nl-NL"/>
          </a:p>
        </p:txBody>
      </p:sp>
    </p:spTree>
    <p:extLst>
      <p:ext uri="{BB962C8B-B14F-4D97-AF65-F5344CB8AC3E}">
        <p14:creationId xmlns:p14="http://schemas.microsoft.com/office/powerpoint/2010/main" val="21724611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nl-NL" sz="1800">
                <a:effectLst/>
                <a:latin typeface="Calibri" panose="020F0502020204030204" pitchFamily="34" charset="0"/>
                <a:ea typeface="Calibri" panose="020F0502020204030204" pitchFamily="34" charset="0"/>
              </a:rPr>
              <a:t>De opgehaalde informatie zal gebruikt worden in de ontwikkeling van scholings- en trainingsmateriaal, en aankomende richtlijnen voor de thuiszorg. </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nl-NL" sz="1800">
              <a:effectLst/>
              <a:latin typeface="Calibri" panose="020F0502020204030204" pitchFamily="34" charset="0"/>
              <a:ea typeface="Calibri" panose="020F050202020403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nl-NL" sz="1800">
                <a:effectLst/>
                <a:latin typeface="Calibri" panose="020F0502020204030204" pitchFamily="34" charset="0"/>
                <a:ea typeface="Calibri" panose="020F0502020204030204" pitchFamily="34" charset="0"/>
              </a:rPr>
              <a:t>En belangrijker nog: collega’s die reeds hebben deelgenomen aan een van de groepsdisussies, hebben aangegeven dat zij het </a:t>
            </a:r>
            <a:r>
              <a:rPr lang="nl-NL" sz="1800"/>
              <a:t>heel fijn en leuk vonden om ervaringen te delen, aan te geven waar behoeftes liggen en inspiratie op te doen voor de eigen organisatie!</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nl-NL" sz="1800">
              <a:effectLst/>
              <a:latin typeface="Calibri" panose="020F0502020204030204" pitchFamily="34" charset="0"/>
              <a:ea typeface="Calibri" panose="020F0502020204030204" pitchFamily="34" charset="0"/>
            </a:endParaRPr>
          </a:p>
          <a:p>
            <a:pPr algn="just"/>
            <a:r>
              <a:rPr lang="nl-NL" sz="1800">
                <a:solidFill>
                  <a:srgbClr val="000000"/>
                </a:solidFill>
                <a:effectLst/>
                <a:latin typeface="Calibri" panose="020F0502020204030204" pitchFamily="34" charset="0"/>
                <a:ea typeface="Calibri" panose="020F0502020204030204" pitchFamily="34" charset="0"/>
              </a:rPr>
              <a:t>Van april t/m juni 2022 worden een aantal focusgroepen georganiseerd met 5-8 zorgverleners. Een focusgroep duurt ongeveer 1 uur en kan zowel fysieke als digitaal plaatsvinden. </a:t>
            </a:r>
            <a:r>
              <a:rPr lang="nl-NL" sz="1800"/>
              <a:t>Reiskosten worden vergoed en als bedankje  een VVV bon twv  30 euro</a:t>
            </a:r>
          </a:p>
          <a:p>
            <a:pPr algn="just"/>
            <a:endParaRPr lang="nl-NL" sz="1800">
              <a:solidFill>
                <a:srgbClr val="000000"/>
              </a:solidFill>
              <a:effectLst/>
              <a:latin typeface="Calibri" panose="020F0502020204030204" pitchFamily="34" charset="0"/>
              <a:ea typeface="Calibri" panose="020F0502020204030204" pitchFamily="34" charset="0"/>
            </a:endParaRPr>
          </a:p>
          <a:p>
            <a:pPr algn="just"/>
            <a:r>
              <a:rPr lang="nl-NL" sz="1800">
                <a:solidFill>
                  <a:srgbClr val="000000"/>
                </a:solidFill>
                <a:effectLst/>
                <a:latin typeface="Calibri" panose="020F0502020204030204" pitchFamily="34" charset="0"/>
                <a:ea typeface="Calibri" panose="020F0502020204030204" pitchFamily="34" charset="0"/>
              </a:rPr>
              <a:t>Exacte data, tijden en eventuele locaties zullen volgen in samenspraak met de deelnemers.</a:t>
            </a:r>
            <a:endParaRPr lang="nl-NL" sz="1800">
              <a:effectLst/>
              <a:latin typeface="Calibri" panose="020F0502020204030204" pitchFamily="34" charset="0"/>
              <a:ea typeface="Calibri" panose="020F0502020204030204" pitchFamily="34" charset="0"/>
            </a:endParaRPr>
          </a:p>
        </p:txBody>
      </p:sp>
      <p:sp>
        <p:nvSpPr>
          <p:cNvPr id="4" name="Tijdelijke aanduiding voor dianummer 3"/>
          <p:cNvSpPr>
            <a:spLocks noGrp="1"/>
          </p:cNvSpPr>
          <p:nvPr>
            <p:ph type="sldNum" sz="quarter" idx="5"/>
          </p:nvPr>
        </p:nvSpPr>
        <p:spPr/>
        <p:txBody>
          <a:bodyPr/>
          <a:lstStyle/>
          <a:p>
            <a:fld id="{DE501649-886C-4324-AD4C-E61C88D47728}" type="slidenum">
              <a:rPr lang="nl-NL" smtClean="0"/>
              <a:t>4</a:t>
            </a:fld>
            <a:endParaRPr lang="nl-NL"/>
          </a:p>
        </p:txBody>
      </p:sp>
    </p:spTree>
    <p:extLst>
      <p:ext uri="{BB962C8B-B14F-4D97-AF65-F5344CB8AC3E}">
        <p14:creationId xmlns:p14="http://schemas.microsoft.com/office/powerpoint/2010/main" val="2251637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nl-NL"/>
              <a:t>Wij zijn op zoek naar thuiszorg personeel om deel te nemen aan dit onderzoek. Hebben jullie interesse? Aarzel dan niet om contact opte nemen voor meer informatie </a:t>
            </a:r>
            <a:endParaRPr lang="nl-NL" dirty="0"/>
          </a:p>
        </p:txBody>
      </p:sp>
      <p:sp>
        <p:nvSpPr>
          <p:cNvPr id="4" name="Slide Number Placeholder 3"/>
          <p:cNvSpPr>
            <a:spLocks noGrp="1"/>
          </p:cNvSpPr>
          <p:nvPr>
            <p:ph type="sldNum" sz="quarter" idx="5"/>
          </p:nvPr>
        </p:nvSpPr>
        <p:spPr/>
        <p:txBody>
          <a:bodyPr/>
          <a:lstStyle/>
          <a:p>
            <a:fld id="{4DE5616D-1653-4A72-A4BA-E11F684B3036}" type="slidenum">
              <a:rPr lang="nl-NL" smtClean="0"/>
              <a:pPr/>
              <a:t>5</a:t>
            </a:fld>
            <a:endParaRPr lang="nl-NL"/>
          </a:p>
        </p:txBody>
      </p:sp>
    </p:spTree>
    <p:extLst>
      <p:ext uri="{BB962C8B-B14F-4D97-AF65-F5344CB8AC3E}">
        <p14:creationId xmlns:p14="http://schemas.microsoft.com/office/powerpoint/2010/main" val="40471909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3.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12.emf"/></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12.emf"/></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4.xml"/><Relationship Id="rId4" Type="http://schemas.openxmlformats.org/officeDocument/2006/relationships/image" Target="../media/image12.emf"/></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14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14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4.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3.emf"/></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3.emf"/></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5.xml"/><Relationship Id="rId4" Type="http://schemas.openxmlformats.org/officeDocument/2006/relationships/image" Target="../media/image3.emf"/></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8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18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18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5.xml"/><Relationship Id="rId5" Type="http://schemas.openxmlformats.org/officeDocument/2006/relationships/image" Target="../media/image14.png"/><Relationship Id="rId4" Type="http://schemas.openxmlformats.org/officeDocument/2006/relationships/image" Target="../media/image11.png"/></Relationships>
</file>

<file path=ppt/slideLayouts/_rels/slideLayout187.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9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6.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6.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6.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2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6.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6.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22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3.emf"/></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2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3.emf"/></Relationships>
</file>

<file path=ppt/slideLayouts/_rels/slideLayout2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7.xml"/><Relationship Id="rId4" Type="http://schemas.openxmlformats.org/officeDocument/2006/relationships/image" Target="../media/image3.emf"/></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7.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7.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25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7.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25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7.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7.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26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6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12.emf"/></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8.xml"/></Relationships>
</file>

<file path=ppt/slideLayouts/_rels/slideLayout2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12.emf"/></Relationships>
</file>

<file path=ppt/slideLayouts/_rels/slideLayout26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8.xml"/><Relationship Id="rId4" Type="http://schemas.openxmlformats.org/officeDocument/2006/relationships/image" Target="../media/image12.emf"/></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7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8.xml"/></Relationships>
</file>

<file path=ppt/slideLayouts/_rels/slideLayout29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8.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9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8.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29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8.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29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8.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298.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12.emf"/></Relationships>
</file>

<file path=ppt/slideLayouts/_rels/slideLayout3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30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12.emf"/></Relationships>
</file>

<file path=ppt/slideLayouts/_rels/slideLayout30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9.xml"/><Relationship Id="rId4" Type="http://schemas.openxmlformats.org/officeDocument/2006/relationships/image" Target="../media/image12.emf"/></Relationships>
</file>

<file path=ppt/slideLayouts/_rels/slideLayout30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0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2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9.xml"/></Relationships>
</file>

<file path=ppt/slideLayouts/_rels/slideLayout32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9.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3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33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9.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33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9.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3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9.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335.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12.emf"/></Relationships>
</file>

<file path=ppt/slideLayouts/_rels/slideLayout3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0.xml"/></Relationships>
</file>

<file path=ppt/slideLayouts/_rels/slideLayout3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12.emf"/></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4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0.xml"/><Relationship Id="rId4" Type="http://schemas.openxmlformats.org/officeDocument/2006/relationships/image" Target="../media/image12.emf"/></Relationships>
</file>

<file path=ppt/slideLayouts/_rels/slideLayout3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3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3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3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3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0.xml"/></Relationships>
</file>

<file path=ppt/slideLayouts/_rels/slideLayout36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0.xml"/></Relationships>
</file>

<file path=ppt/slideLayouts/_rels/slideLayout3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6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0.xml"/></Relationships>
</file>

<file path=ppt/slideLayouts/_rels/slideLayout36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0.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37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0.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37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0.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37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7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1.xml"/><Relationship Id="rId4" Type="http://schemas.openxmlformats.org/officeDocument/2006/relationships/image" Target="../media/image3.emf"/></Relationships>
</file>

<file path=ppt/slideLayouts/_rels/slideLayout37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1.xml"/></Relationships>
</file>

<file path=ppt/slideLayouts/_rels/slideLayout3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1.xml"/><Relationship Id="rId4" Type="http://schemas.openxmlformats.org/officeDocument/2006/relationships/image" Target="../media/image3.emf"/></Relationships>
</file>

<file path=ppt/slideLayouts/_rels/slideLayout3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1.xml"/><Relationship Id="rId4" Type="http://schemas.openxmlformats.org/officeDocument/2006/relationships/image" Target="../media/image3.emf"/></Relationships>
</file>

<file path=ppt/slideLayouts/_rels/slideLayout37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3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8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38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0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1.xml"/></Relationships>
</file>

<file path=ppt/slideLayouts/_rels/slideLayout40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1.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40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1.xml"/></Relationships>
</file>

<file path=ppt/slideLayouts/_rels/slideLayout40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1.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40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1.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40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1.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40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2.xml"/><Relationship Id="rId4" Type="http://schemas.openxmlformats.org/officeDocument/2006/relationships/image" Target="../media/image12.emf"/></Relationships>
</file>

<file path=ppt/slideLayouts/_rels/slideLayout4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2.xml"/></Relationships>
</file>

<file path=ppt/slideLayouts/_rels/slideLayout4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2.xml"/><Relationship Id="rId4" Type="http://schemas.openxmlformats.org/officeDocument/2006/relationships/image" Target="../media/image12.emf"/></Relationships>
</file>

<file path=ppt/slideLayouts/_rels/slideLayout4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2.xml"/><Relationship Id="rId4" Type="http://schemas.openxmlformats.org/officeDocument/2006/relationships/image" Target="../media/image12.emf"/></Relationships>
</file>

<file path=ppt/slideLayouts/_rels/slideLayout4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4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4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41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1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42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4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4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4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4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2.xml"/></Relationships>
</file>

<file path=ppt/slideLayouts/_rels/slideLayout43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2.xml"/></Relationships>
</file>

<file path=ppt/slideLayouts/_rels/slideLayout44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2.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44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2.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4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2.xml"/><Relationship Id="rId5" Type="http://schemas.openxmlformats.org/officeDocument/2006/relationships/image" Target="../media/image8.png"/><Relationship Id="rId4" Type="http://schemas.openxmlformats.org/officeDocument/2006/relationships/image" Target="../media/image7.png"/></Relationships>
</file>

<file path=ppt/slideLayouts/_rels/slideLayout44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4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3.xml"/><Relationship Id="rId4" Type="http://schemas.openxmlformats.org/officeDocument/2006/relationships/image" Target="../media/image3.emf"/></Relationships>
</file>

<file path=ppt/slideLayouts/_rels/slideLayout4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3.xml"/><Relationship Id="rId4" Type="http://schemas.openxmlformats.org/officeDocument/2006/relationships/image" Target="../media/image3.emf"/></Relationships>
</file>

<file path=ppt/slideLayouts/_rels/slideLayout45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3.xml"/><Relationship Id="rId4" Type="http://schemas.openxmlformats.org/officeDocument/2006/relationships/image" Target="../media/image3.emf"/></Relationships>
</file>

<file path=ppt/slideLayouts/_rels/slideLayout4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3.xml"/></Relationships>
</file>

<file path=ppt/slideLayouts/_rels/slideLayout47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3.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47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3.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48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3.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48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3.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483.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png"/><Relationship Id="rId1" Type="http://schemas.openxmlformats.org/officeDocument/2006/relationships/slideMaster" Target="../slideMasters/slideMaster14.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8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4.xml"/><Relationship Id="rId4" Type="http://schemas.openxmlformats.org/officeDocument/2006/relationships/image" Target="../media/image3.emf"/></Relationships>
</file>

<file path=ppt/slideLayouts/_rels/slideLayout48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4.xml"/></Relationships>
</file>

<file path=ppt/slideLayouts/_rels/slideLayout48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4.xml"/><Relationship Id="rId4" Type="http://schemas.openxmlformats.org/officeDocument/2006/relationships/image" Target="../media/image3.emf"/></Relationships>
</file>

<file path=ppt/slideLayouts/_rels/slideLayout48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4.xml"/><Relationship Id="rId4" Type="http://schemas.openxmlformats.org/officeDocument/2006/relationships/image" Target="../media/image3.emf"/></Relationships>
</file>

<file path=ppt/slideLayouts/_rels/slideLayout48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4.xml"/></Relationships>
</file>

<file path=ppt/slideLayouts/_rels/slideLayout49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4.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9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4.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0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4.xml"/></Relationships>
</file>

<file path=ppt/slideLayouts/_rels/slideLayout5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0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4.xml"/></Relationships>
</file>

<file path=ppt/slideLayouts/_rels/slideLayout5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4.xml"/></Relationships>
</file>

<file path=ppt/slideLayouts/_rels/slideLayout5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4.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5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4.xml"/></Relationships>
</file>

<file path=ppt/slideLayouts/_rels/slideLayout5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4.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5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4.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5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4.xml"/><Relationship Id="rId5" Type="http://schemas.openxmlformats.org/officeDocument/2006/relationships/image" Target="../media/image14.png"/><Relationship Id="rId4" Type="http://schemas.openxmlformats.org/officeDocument/2006/relationships/image" Target="../media/image11.png"/></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png"/><Relationship Id="rId1" Type="http://schemas.openxmlformats.org/officeDocument/2006/relationships/slideMaster" Target="../slideMasters/slideMaster15.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5.xml"/><Relationship Id="rId4" Type="http://schemas.openxmlformats.org/officeDocument/2006/relationships/image" Target="../media/image3.emf"/></Relationships>
</file>

<file path=ppt/slideLayouts/_rels/slideLayout5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5.xml"/></Relationships>
</file>

<file path=ppt/slideLayouts/_rels/slideLayout5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5.xml"/><Relationship Id="rId4" Type="http://schemas.openxmlformats.org/officeDocument/2006/relationships/image" Target="../media/image3.emf"/></Relationships>
</file>

<file path=ppt/slideLayouts/_rels/slideLayout5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5.xml"/><Relationship Id="rId4" Type="http://schemas.openxmlformats.org/officeDocument/2006/relationships/image" Target="../media/image3.emf"/></Relationships>
</file>

<file path=ppt/slideLayouts/_rels/slideLayout5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52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5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5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3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5.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5.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55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5.xml"/></Relationships>
</file>

<file path=ppt/slideLayouts/_rels/slideLayout55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5.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55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5.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5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5.xml"/><Relationship Id="rId5" Type="http://schemas.openxmlformats.org/officeDocument/2006/relationships/image" Target="../media/image14.png"/><Relationship Id="rId4" Type="http://schemas.openxmlformats.org/officeDocument/2006/relationships/image" Target="../media/image11.png"/></Relationships>
</file>

<file path=ppt/slideLayouts/_rels/slideLayout557.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14.png"/><Relationship Id="rId1" Type="http://schemas.openxmlformats.org/officeDocument/2006/relationships/slideMaster" Target="../slideMasters/slideMaster16.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5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6.xml"/><Relationship Id="rId4" Type="http://schemas.openxmlformats.org/officeDocument/2006/relationships/image" Target="../media/image3.emf"/></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6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6.xml"/></Relationships>
</file>

<file path=ppt/slideLayouts/_rels/slideLayout5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6.xml"/><Relationship Id="rId4" Type="http://schemas.openxmlformats.org/officeDocument/2006/relationships/image" Target="../media/image3.emf"/></Relationships>
</file>

<file path=ppt/slideLayouts/_rels/slideLayout56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Master" Target="../slideMasters/slideMaster16.xml"/><Relationship Id="rId4" Type="http://schemas.openxmlformats.org/officeDocument/2006/relationships/image" Target="../media/image3.emf"/></Relationships>
</file>

<file path=ppt/slideLayouts/_rels/slideLayout56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6.xml"/></Relationships>
</file>

<file path=ppt/slideLayouts/_rels/slideLayout56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6.xml"/></Relationships>
</file>

<file path=ppt/slideLayouts/_rels/slideLayout56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6.xml"/></Relationships>
</file>

<file path=ppt/slideLayouts/_rels/slideLayout5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6.xml"/></Relationships>
</file>

<file path=ppt/slideLayouts/_rels/slideLayout57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6.xml"/></Relationships>
</file>

<file path=ppt/slideLayouts/_rels/slideLayout5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6.xml"/></Relationships>
</file>

<file path=ppt/slideLayouts/_rels/slideLayout5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7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6.xml"/></Relationships>
</file>

<file path=ppt/slideLayouts/_rels/slideLayout5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6.xml"/></Relationships>
</file>

<file path=ppt/slideLayouts/_rels/slideLayout58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6.xml"/></Relationships>
</file>

<file path=ppt/slideLayouts/_rels/slideLayout58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8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6.xml"/></Relationships>
</file>

<file path=ppt/slideLayouts/_rels/slideLayout59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6.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59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6.xml"/><Relationship Id="rId5" Type="http://schemas.openxmlformats.org/officeDocument/2006/relationships/image" Target="../media/image14.png"/><Relationship Id="rId4" Type="http://schemas.openxmlformats.org/officeDocument/2006/relationships/image" Target="../media/image8.png"/></Relationships>
</file>

<file path=ppt/slideLayouts/_rels/slideLayout59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6.xml"/><Relationship Id="rId5" Type="http://schemas.openxmlformats.org/officeDocument/2006/relationships/image" Target="../media/image14.png"/><Relationship Id="rId4" Type="http://schemas.openxmlformats.org/officeDocument/2006/relationships/image" Target="../media/image11.png"/></Relationships>
</file>

<file path=ppt/slideLayouts/_rels/slideLayout594.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5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7.xml"/><Relationship Id="rId4" Type="http://schemas.openxmlformats.org/officeDocument/2006/relationships/image" Target="../media/image3.emf"/></Relationships>
</file>

<file path=ppt/slideLayouts/_rels/slideLayout5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7.xml"/></Relationships>
</file>

<file path=ppt/slideLayouts/_rels/slideLayout5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7.xml"/><Relationship Id="rId4" Type="http://schemas.openxmlformats.org/officeDocument/2006/relationships/image" Target="../media/image3.emf"/></Relationships>
</file>

<file path=ppt/slideLayouts/_rels/slideLayout59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7.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0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7.xml"/></Relationships>
</file>

<file path=ppt/slideLayouts/_rels/slideLayout60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7.xml"/></Relationships>
</file>

<file path=ppt/slideLayouts/_rels/slideLayout60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7.xml"/></Relationships>
</file>

<file path=ppt/slideLayouts/_rels/slideLayout60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0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0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0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0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0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7.xml"/></Relationships>
</file>

<file path=ppt/slideLayouts/_rels/slideLayout6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7.xml"/></Relationships>
</file>

<file path=ppt/slideLayouts/_rels/slideLayout6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7.xml"/></Relationships>
</file>

<file path=ppt/slideLayouts/_rels/slideLayout6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7.xml"/></Relationships>
</file>

<file path=ppt/slideLayouts/_rels/slideLayout61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2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7.xml"/></Relationships>
</file>

<file path=ppt/slideLayouts/_rels/slideLayout6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7.xml"/></Relationships>
</file>

<file path=ppt/slideLayouts/_rels/slideLayout62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6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7.xml"/></Relationships>
</file>

<file path=ppt/slideLayouts/_rels/slideLayout62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7.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62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7.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7.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8.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2.xml"/><Relationship Id="rId5" Type="http://schemas.openxmlformats.org/officeDocument/2006/relationships/image" Target="../media/image2.png"/><Relationship Id="rId4" Type="http://schemas.openxmlformats.org/officeDocument/2006/relationships/image" Target="../media/image11.pn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12.emf"/></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12.emf"/></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3.xml"/><Relationship Id="rId4" Type="http://schemas.openxmlformats.org/officeDocument/2006/relationships/image" Target="../media/image12.emf"/></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0B660F8D-0194-1549-9A85-B8585C341D3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7E23BE38-388B-B84F-B596-4361C8FFEE5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18087730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8001744"/>
      </p:ext>
    </p:extLst>
  </p:cSld>
  <p:clrMapOvr>
    <a:masterClrMapping/>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79028421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86039692"/>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9949798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14" name="Tijdelijke aanduiding voor voettekst 1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5" name="Tijdelijke aanduiding voor dianummer 1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06085666"/>
      </p:ext>
    </p:extLst>
  </p:cSld>
  <p:clrMapOvr>
    <a:overrideClrMapping bg1="dk1" tx1="lt1" bg2="dk2" tx2="lt2" accent1="accent1" accent2="accent2" accent3="accent3" accent4="accent4" accent5="accent5" accent6="accent6" hlink="hlink" folHlink="folHlink"/>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21244503"/>
      </p:ext>
    </p:extLst>
  </p:cSld>
  <p:clrMapOvr>
    <a:overrideClrMapping bg1="lt1" tx1="dk1" bg2="lt2" tx2="dk2" accent1="accent1" accent2="accent2" accent3="accent3" accent4="accent4" accent5="accent5" accent6="accent6" hlink="hlink" folHlink="folHlink"/>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086505"/>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3143791763"/>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88878960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40444784"/>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C17F5261-66A0-B74B-B535-A5716F38335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33599837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190576183"/>
      </p:ext>
    </p:extLst>
  </p:cSld>
  <p:clrMapOvr>
    <a:masterClrMapping/>
  </p:clrMapOvr>
  <p:extLst>
    <p:ext uri="{DCECCB84-F9BA-43D5-87BE-67443E8EF086}">
      <p15:sldGuideLst xmlns:p15="http://schemas.microsoft.com/office/powerpoint/2012/main">
        <p15:guide id="1" pos="3988" userDrawn="1">
          <p15:clr>
            <a:srgbClr val="FBAE40"/>
          </p15:clr>
        </p15:guide>
        <p15:guide id="2" pos="3693" userDrawn="1">
          <p15:clr>
            <a:srgbClr val="FBAE40"/>
          </p15:clr>
        </p15:guide>
        <p15:guide id="3" orient="horz" pos="1661" userDrawn="1">
          <p15:clr>
            <a:srgbClr val="FBAE40"/>
          </p15:clr>
        </p15:guide>
      </p15:sldGuideLst>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E5F1CC61-8E43-9B4C-86D4-48E97E207E95}"/>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67508295"/>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0865C4B2-92A2-0F42-B777-1598BF8A860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95989336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4" name="Tijdelijke aanduiding voor afbeelding 3"/>
          <p:cNvSpPr>
            <a:spLocks noGrp="1" noChangeAspect="1"/>
          </p:cNvSpPr>
          <p:nvPr>
            <p:ph type="pic" sz="quarter" idx="19"/>
          </p:nvPr>
        </p:nvSpPr>
        <p:spPr>
          <a:xfrm>
            <a:off x="3421851" y="3926077"/>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5" name="Tijdelijke aanduiding voor afbeelding 3"/>
          <p:cNvSpPr>
            <a:spLocks noGrp="1" noChangeAspect="1"/>
          </p:cNvSpPr>
          <p:nvPr>
            <p:ph type="pic" sz="quarter" idx="20"/>
          </p:nvPr>
        </p:nvSpPr>
        <p:spPr>
          <a:xfrm>
            <a:off x="3421851" y="4712093"/>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6" name="Tijdelijke aanduiding voor afbeelding 3"/>
          <p:cNvSpPr>
            <a:spLocks noGrp="1" noChangeAspect="1"/>
          </p:cNvSpPr>
          <p:nvPr>
            <p:ph type="pic" sz="quarter" idx="21"/>
          </p:nvPr>
        </p:nvSpPr>
        <p:spPr>
          <a:xfrm>
            <a:off x="3421851" y="5485583"/>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3" name="Tijdelijke aanduiding voor datum 2"/>
          <p:cNvSpPr>
            <a:spLocks noGrp="1"/>
          </p:cNvSpPr>
          <p:nvPr>
            <p:ph type="dt" sz="half" idx="22"/>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23"/>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2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4F66A698-50F0-7B4D-8CDA-5820E149AD1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748241016"/>
      </p:ext>
    </p:extLst>
  </p:cSld>
  <p:clrMapOvr>
    <a:overrideClrMapping bg1="dk1" tx1="lt1" bg2="dk2" tx2="lt2" accent1="accent1" accent2="accent2" accent3="accent3" accent4="accent4" accent5="accent5" accent6="accent6" hlink="hlink" folHlink="folHlink"/>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C96DF109-7F07-6B49-9D22-303DAC72D96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F68BA2ED-02F3-5145-ADEA-1BC8A29A3CD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1" y="-13176"/>
            <a:ext cx="3660396" cy="1563392"/>
          </a:xfrm>
          <a:prstGeom prst="rect">
            <a:avLst/>
          </a:prstGeom>
        </p:spPr>
      </p:pic>
    </p:spTree>
    <p:extLst>
      <p:ext uri="{BB962C8B-B14F-4D97-AF65-F5344CB8AC3E}">
        <p14:creationId xmlns:p14="http://schemas.microsoft.com/office/powerpoint/2010/main" val="253413328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12141924"/>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19" name="Afbeelding 18">
            <a:extLst>
              <a:ext uri="{FF2B5EF4-FFF2-40B4-BE49-F238E27FC236}">
                <a16:creationId xmlns:a16="http://schemas.microsoft.com/office/drawing/2014/main" id="{50B471DE-CA9C-A747-9203-D9EE45DF2AA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BC7D7DCC-9B06-FC4E-9A86-29C4276AD7D0}"/>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20" name="Afbeelding 19">
            <a:extLst>
              <a:ext uri="{FF2B5EF4-FFF2-40B4-BE49-F238E27FC236}">
                <a16:creationId xmlns:a16="http://schemas.microsoft.com/office/drawing/2014/main" id="{501EE818-21B3-744F-ADCE-EE4B31C003B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6" cy="1563392"/>
          </a:xfrm>
          <a:prstGeom prst="rect">
            <a:avLst/>
          </a:prstGeom>
        </p:spPr>
      </p:pic>
    </p:spTree>
    <p:extLst>
      <p:ext uri="{BB962C8B-B14F-4D97-AF65-F5344CB8AC3E}">
        <p14:creationId xmlns:p14="http://schemas.microsoft.com/office/powerpoint/2010/main" val="7821880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bg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4" name="Tijdelijke aanduiding voor datum 3"/>
          <p:cNvSpPr>
            <a:spLocks noGrp="1"/>
          </p:cNvSpPr>
          <p:nvPr>
            <p:ph type="dt" sz="half" idx="12"/>
          </p:nvPr>
        </p:nvSpPr>
        <p:spPr/>
        <p:txBody>
          <a:bodyPr/>
          <a:lstStyle>
            <a:lvl1pPr>
              <a:defRPr>
                <a:solidFill>
                  <a:schemeClr val="bg1">
                    <a:lumMod val="65000"/>
                    <a:lumOff val="35000"/>
                  </a:schemeClr>
                </a:solidFill>
              </a:defRPr>
            </a:lvl1pPr>
          </a:lstStyle>
          <a:p>
            <a:endParaRPr lang="nl-NL" dirty="0"/>
          </a:p>
        </p:txBody>
      </p:sp>
      <p:sp>
        <p:nvSpPr>
          <p:cNvPr id="5" name="Tijdelijke aanduiding voor voettekst 4"/>
          <p:cNvSpPr>
            <a:spLocks noGrp="1"/>
          </p:cNvSpPr>
          <p:nvPr>
            <p:ph type="ftr" sz="quarter" idx="13"/>
          </p:nvPr>
        </p:nvSpPr>
        <p:spPr/>
        <p:txBody>
          <a:bodyPr/>
          <a:lstStyle>
            <a:lvl1pPr>
              <a:defRPr>
                <a:solidFill>
                  <a:schemeClr val="bg1">
                    <a:lumMod val="65000"/>
                    <a:lumOff val="35000"/>
                  </a:schemeClr>
                </a:solidFill>
              </a:defRPr>
            </a:lvl1pPr>
          </a:lstStyle>
          <a:p>
            <a:endParaRPr lang="nl-NL" dirty="0"/>
          </a:p>
        </p:txBody>
      </p:sp>
      <p:sp>
        <p:nvSpPr>
          <p:cNvPr id="6" name="Tijdelijke aanduiding voor dianummer 5"/>
          <p:cNvSpPr>
            <a:spLocks noGrp="1"/>
          </p:cNvSpPr>
          <p:nvPr>
            <p:ph type="sldNum" sz="quarter" idx="1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8731C307-DF3E-9A46-A45B-3AC54819AF7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1" name="Tijdelijke aanduiding voor afbeelding 12">
            <a:extLst>
              <a:ext uri="{FF2B5EF4-FFF2-40B4-BE49-F238E27FC236}">
                <a16:creationId xmlns:a16="http://schemas.microsoft.com/office/drawing/2014/main" id="{2C3CC95D-8CE0-EE47-8DBE-B67E4AAF31FD}"/>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202957285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pic>
        <p:nvPicPr>
          <p:cNvPr id="11" name="Afbeelding 10">
            <a:extLst>
              <a:ext uri="{FF2B5EF4-FFF2-40B4-BE49-F238E27FC236}">
                <a16:creationId xmlns:a16="http://schemas.microsoft.com/office/drawing/2014/main" id="{398244E9-D0BA-F24C-880C-02FB401C608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D8503E2A-55CD-9C4A-8F7A-2109EB3784B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6" cy="1563392"/>
          </a:xfrm>
          <a:prstGeom prst="rect">
            <a:avLst/>
          </a:prstGeom>
        </p:spPr>
      </p:pic>
    </p:spTree>
    <p:extLst>
      <p:ext uri="{BB962C8B-B14F-4D97-AF65-F5344CB8AC3E}">
        <p14:creationId xmlns:p14="http://schemas.microsoft.com/office/powerpoint/2010/main" val="261293976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180FF39E-D217-984E-B4C6-CA00F44C61F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96E637F0-0581-E24A-AD6D-F20AA814AED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6" cy="1563392"/>
          </a:xfrm>
          <a:prstGeom prst="rect">
            <a:avLst/>
          </a:prstGeom>
        </p:spPr>
      </p:pic>
    </p:spTree>
    <p:extLst>
      <p:ext uri="{BB962C8B-B14F-4D97-AF65-F5344CB8AC3E}">
        <p14:creationId xmlns:p14="http://schemas.microsoft.com/office/powerpoint/2010/main" val="748681336"/>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pic>
        <p:nvPicPr>
          <p:cNvPr id="21" name="Afbeelding 20">
            <a:extLst>
              <a:ext uri="{FF2B5EF4-FFF2-40B4-BE49-F238E27FC236}">
                <a16:creationId xmlns:a16="http://schemas.microsoft.com/office/drawing/2014/main" id="{C9FCB92D-8F61-6F44-A920-2CF0A95D307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528835555"/>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279042346"/>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pic>
        <p:nvPicPr>
          <p:cNvPr id="10" name="Afbeelding 9">
            <a:extLst>
              <a:ext uri="{FF2B5EF4-FFF2-40B4-BE49-F238E27FC236}">
                <a16:creationId xmlns:a16="http://schemas.microsoft.com/office/drawing/2014/main" id="{E56C0A06-8064-864C-BE87-EFBB53B5E0D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509728841"/>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398C3205-E6C1-1146-AAA6-D154C19BE78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70158665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55917672"/>
      </p:ext>
    </p:extLst>
  </p:cSld>
  <p:clrMapOvr>
    <a:masterClrMapping/>
  </p:clrMapOvr>
  <p:extLst>
    <p:ext uri="{DCECCB84-F9BA-43D5-87BE-67443E8EF086}">
      <p15:sldGuideLst xmlns:p15="http://schemas.microsoft.com/office/powerpoint/2012/main"/>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064941307"/>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0213454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053436295"/>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1076902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bg1"/>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bg1"/>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8665129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accent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59361104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accent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DD83C114-A916-9041-B8A2-949576437F7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5871941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08591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80E97EA4-9D07-D946-A464-7510B797EE1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17864559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28683442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2B47C57E-F69D-E544-94BB-56511B75C6A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53668208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74530280"/>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9E5359F4-87E3-4046-B9B1-647507677AA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529446114"/>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accent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26909666"/>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73774310"/>
      </p:ext>
    </p:extLst>
  </p:cSld>
  <p:clrMapOvr>
    <a:overrideClrMapping bg1="dk1" tx1="lt1" bg2="dk2" tx2="lt2" accent1="accent1" accent2="accent2" accent3="accent3" accent4="accent4" accent5="accent5" accent6="accent6" hlink="hlink" folHlink="folHlink"/>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3976366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22747297"/>
      </p:ext>
    </p:extLst>
  </p:cSld>
  <p:clrMapOvr>
    <a:overrideClrMapping bg1="dk1" tx1="lt1" bg2="dk2" tx2="lt2" accent1="accent1" accent2="accent2" accent3="accent3" accent4="accent4" accent5="accent5" accent6="accent6" hlink="hlink" folHlink="folHlink"/>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7214608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6913575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14" name="Tijdelijke aanduiding voor voettekst 1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5" name="Tijdelijke aanduiding voor dianummer 1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240931656"/>
      </p:ext>
    </p:extLst>
  </p:cSld>
  <p:clrMapOvr>
    <a:overrideClrMapping bg1="dk1" tx1="lt1" bg2="dk2" tx2="lt2" accent1="accent1" accent2="accent2" accent3="accent3" accent4="accent4" accent5="accent5" accent6="accent6" hlink="hlink" folHlink="folHlink"/>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920280243"/>
      </p:ext>
    </p:extLst>
  </p:cSld>
  <p:clrMapOvr>
    <a:overrideClrMapping bg1="lt1" tx1="dk1" bg2="lt2" tx2="dk2" accent1="accent1" accent2="accent2" accent3="accent3" accent4="accent4" accent5="accent5" accent6="accent6" hlink="hlink" folHlink="folHlink"/>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049476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3495548245"/>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52706864"/>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09746452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358541EC-CB6A-D140-AB3B-F86F1486DB8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87201457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C0CA578F-2A1D-CC47-BE6E-6CEF4628699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678988814"/>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884A89D4-EFB2-F34A-B659-1B75FADA67E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7888983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4" name="Tijdelijke aanduiding voor afbeelding 3"/>
          <p:cNvSpPr>
            <a:spLocks noGrp="1" noChangeAspect="1"/>
          </p:cNvSpPr>
          <p:nvPr>
            <p:ph type="pic" sz="quarter" idx="19"/>
          </p:nvPr>
        </p:nvSpPr>
        <p:spPr>
          <a:xfrm>
            <a:off x="3421851" y="3926077"/>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5" name="Tijdelijke aanduiding voor afbeelding 3"/>
          <p:cNvSpPr>
            <a:spLocks noGrp="1" noChangeAspect="1"/>
          </p:cNvSpPr>
          <p:nvPr>
            <p:ph type="pic" sz="quarter" idx="20"/>
          </p:nvPr>
        </p:nvSpPr>
        <p:spPr>
          <a:xfrm>
            <a:off x="3421851" y="4712093"/>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6" name="Tijdelijke aanduiding voor afbeelding 3"/>
          <p:cNvSpPr>
            <a:spLocks noGrp="1" noChangeAspect="1"/>
          </p:cNvSpPr>
          <p:nvPr>
            <p:ph type="pic" sz="quarter" idx="21"/>
          </p:nvPr>
        </p:nvSpPr>
        <p:spPr>
          <a:xfrm>
            <a:off x="3421851" y="5485583"/>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3" name="Tijdelijke aanduiding voor datum 2"/>
          <p:cNvSpPr>
            <a:spLocks noGrp="1"/>
          </p:cNvSpPr>
          <p:nvPr>
            <p:ph type="dt" sz="half" idx="22"/>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23"/>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2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381E4872-2949-4D4D-B1CB-A6217E67F04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355279271"/>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tx1">
                    <a:lumMod val="65000"/>
                  </a:schemeClr>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1">
                    <a:lumMod val="65000"/>
                  </a:schemeClr>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913976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8EC5B396-DA3F-764C-89A1-749E906D8A0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451737A9-A633-5C4F-ADB4-AD8BB38B12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1" y="-13176"/>
            <a:ext cx="3660396" cy="1563391"/>
          </a:xfrm>
          <a:prstGeom prst="rect">
            <a:avLst/>
          </a:prstGeom>
        </p:spPr>
      </p:pic>
    </p:spTree>
    <p:extLst>
      <p:ext uri="{BB962C8B-B14F-4D97-AF65-F5344CB8AC3E}">
        <p14:creationId xmlns:p14="http://schemas.microsoft.com/office/powerpoint/2010/main" val="83967153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4094269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20" name="Afbeelding 19">
            <a:extLst>
              <a:ext uri="{FF2B5EF4-FFF2-40B4-BE49-F238E27FC236}">
                <a16:creationId xmlns:a16="http://schemas.microsoft.com/office/drawing/2014/main" id="{1A6734E1-7900-CB49-9AEC-EBFDFB1BC8C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1AA4D617-CA40-7042-AF36-450D631EDD16}"/>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96AFFF14-1BBC-764A-86F9-6B55249DA82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6" cy="1563391"/>
          </a:xfrm>
          <a:prstGeom prst="rect">
            <a:avLst/>
          </a:prstGeom>
        </p:spPr>
      </p:pic>
    </p:spTree>
    <p:extLst>
      <p:ext uri="{BB962C8B-B14F-4D97-AF65-F5344CB8AC3E}">
        <p14:creationId xmlns:p14="http://schemas.microsoft.com/office/powerpoint/2010/main" val="395801348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1B775CBB-7AA3-B145-95D9-0A41125A85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A894CF0F-9F35-014D-8D3B-989CF19C5571}"/>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23927975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pic>
        <p:nvPicPr>
          <p:cNvPr id="11" name="Afbeelding 10">
            <a:extLst>
              <a:ext uri="{FF2B5EF4-FFF2-40B4-BE49-F238E27FC236}">
                <a16:creationId xmlns:a16="http://schemas.microsoft.com/office/drawing/2014/main" id="{74FFB40B-5401-C140-B17F-C3EAB81B12C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2E36178C-624A-804D-9EC4-7DE03C82161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6" cy="1563391"/>
          </a:xfrm>
          <a:prstGeom prst="rect">
            <a:avLst/>
          </a:prstGeom>
        </p:spPr>
      </p:pic>
    </p:spTree>
    <p:extLst>
      <p:ext uri="{BB962C8B-B14F-4D97-AF65-F5344CB8AC3E}">
        <p14:creationId xmlns:p14="http://schemas.microsoft.com/office/powerpoint/2010/main" val="92149098"/>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8690DFE0-6E0C-AD42-8457-1C085895E35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1B244A14-99B6-434B-806E-F79D2423D6E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6" cy="1563391"/>
          </a:xfrm>
          <a:prstGeom prst="rect">
            <a:avLst/>
          </a:prstGeom>
        </p:spPr>
      </p:pic>
    </p:spTree>
    <p:extLst>
      <p:ext uri="{BB962C8B-B14F-4D97-AF65-F5344CB8AC3E}">
        <p14:creationId xmlns:p14="http://schemas.microsoft.com/office/powerpoint/2010/main" val="6349662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D81B54F5-13FA-3C4E-974A-5D92042B0FD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52802394"/>
      </p:ext>
    </p:extLst>
  </p:cSld>
  <p:clrMapOvr>
    <a:masterClrMapping/>
  </p:clrMapOvr>
  <p:extLst>
    <p:ext uri="{DCECCB84-F9BA-43D5-87BE-67443E8EF086}">
      <p15:sldGuideLst xmlns:p15="http://schemas.microsoft.com/office/powerpoint/2012/main"/>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86A61725-3423-2349-9518-C40DFD8E372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9709070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A92D9BCA-7D8F-4A49-B350-A3907C14596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11592632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885106032"/>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7299482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410381696"/>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8179472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000514430"/>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415299811"/>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94462286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5008699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1AA360A2-6A81-F745-B0BA-D17CF7C41F0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6287069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3C312E52-5F25-F145-941D-847F75FF4A5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68509886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09292834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FA773512-55C7-2B46-9113-E2A18B13165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05378649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dirty="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lvl1pPr>
              <a:defRPr>
                <a:solidFill>
                  <a:schemeClr val="bg1">
                    <a:lumMod val="65000"/>
                  </a:schemeClr>
                </a:solidFill>
              </a:defRPr>
            </a:lvl1p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DED6F77E-FFE0-AB46-BF4D-6C1EEF3BD1B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8841814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055453921"/>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9A0BF630-8A40-CF48-A9A0-E1AFC8D2358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330800015"/>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265728406"/>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989999"/>
      </p:ext>
    </p:extLst>
  </p:cSld>
  <p:clrMapOvr>
    <a:overrideClrMapping bg1="dk1" tx1="lt1" bg2="dk2" tx2="lt2" accent1="accent1" accent2="accent2" accent3="accent3" accent4="accent4" accent5="accent5" accent6="accent6" hlink="hlink" folHlink="folHlink"/>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2306916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97251615"/>
      </p:ext>
    </p:extLst>
  </p:cSld>
  <p:clrMapOvr>
    <a:overrideClrMapping bg1="dk1" tx1="lt1" bg2="dk2" tx2="lt2" accent1="accent1" accent2="accent2" accent3="accent3" accent4="accent4" accent5="accent5" accent6="accent6" hlink="hlink" folHlink="folHlink"/>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0254451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p>
            <a:endParaRPr lang="nl-NL" dirty="0"/>
          </a:p>
        </p:txBody>
      </p:sp>
      <p:sp>
        <p:nvSpPr>
          <p:cNvPr id="14" name="Tijdelijke aanduiding voor voettekst 13"/>
          <p:cNvSpPr>
            <a:spLocks noGrp="1"/>
          </p:cNvSpPr>
          <p:nvPr>
            <p:ph type="ftr" sz="quarter" idx="16"/>
          </p:nvPr>
        </p:nvSpPr>
        <p:spPr/>
        <p:txBody>
          <a:bodyPr/>
          <a:lstStyle/>
          <a:p>
            <a:endParaRPr lang="nl-NL" dirty="0"/>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894810234"/>
      </p:ext>
    </p:extLst>
  </p:cSld>
  <p:clrMapOvr>
    <a:overrideClrMapping bg1="dk1" tx1="lt1" bg2="dk2" tx2="lt2" accent1="accent1" accent2="accent2" accent3="accent3" accent4="accent4" accent5="accent5" accent6="accent6" hlink="hlink" folHlink="folHlink"/>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endParaRPr lang="nl-NL" dirty="0"/>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21732292"/>
      </p:ext>
    </p:extLst>
  </p:cSld>
  <p:clrMapOvr>
    <a:overrideClrMapping bg1="lt1" tx1="dk1" bg2="lt2" tx2="dk2" accent1="accent1" accent2="accent2" accent3="accent3" accent4="accent4" accent5="accent5" accent6="accent6" hlink="hlink" folHlink="folHlink"/>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898249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lvl1pPr>
              <a:defRPr>
                <a:solidFill>
                  <a:schemeClr val="bg1">
                    <a:lumMod val="65000"/>
                  </a:schemeClr>
                </a:solidFill>
              </a:defRPr>
            </a:lvl1pPr>
          </a:lstStyle>
          <a:p>
            <a:endParaRPr lang="nl-NL" dirty="0"/>
          </a:p>
        </p:txBody>
      </p:sp>
      <p:sp>
        <p:nvSpPr>
          <p:cNvPr id="14" name="Tijdelijke aanduiding voor voettekst 13"/>
          <p:cNvSpPr>
            <a:spLocks noGrp="1"/>
          </p:cNvSpPr>
          <p:nvPr>
            <p:ph type="ftr" sz="quarter" idx="12"/>
          </p:nvPr>
        </p:nvSpPr>
        <p:spPr/>
        <p:txBody>
          <a:bodyPr/>
          <a:lstStyle>
            <a:lvl1pPr>
              <a:defRPr>
                <a:solidFill>
                  <a:schemeClr val="bg1">
                    <a:lumMod val="65000"/>
                  </a:schemeClr>
                </a:solidFill>
              </a:defRPr>
            </a:lvl1p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2FE34897-656E-D24A-B5C8-368571FB3BA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44809955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707051326"/>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4013589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90960557"/>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DAAE31AA-4F3D-DF42-AA61-0E507CB823F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1028151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49B233A0-EA33-A34A-AA60-CC158917FCE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422277893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3D2E9093-0E60-BA4D-901C-9AACA7755EC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68961737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1ADA08BF-661A-374E-B397-E088CEE567B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088804836"/>
      </p:ext>
    </p:extLst>
  </p:cSld>
  <p:clrMapOvr>
    <a:overrideClrMapping bg1="dk1" tx1="lt1" bg2="dk2" tx2="lt2" accent1="accent1" accent2="accent2" accent3="accent3" accent4="accent4" accent5="accent5" accent6="accent6" hlink="hlink" folHlink="folHlink"/>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9E3D7069-4B4C-A54F-BDA0-7D71307D3F3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6BDFADF0-C96A-464C-99DF-DD3F8394FE8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2" y="-13176"/>
            <a:ext cx="3660394" cy="1563391"/>
          </a:xfrm>
          <a:prstGeom prst="rect">
            <a:avLst/>
          </a:prstGeom>
        </p:spPr>
      </p:pic>
    </p:spTree>
    <p:extLst>
      <p:ext uri="{BB962C8B-B14F-4D97-AF65-F5344CB8AC3E}">
        <p14:creationId xmlns:p14="http://schemas.microsoft.com/office/powerpoint/2010/main" val="399914099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71703991"/>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4" name="Afbeelding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3" name="Tijdelijke aanduiding voor afbeelding 22">
            <a:extLst>
              <a:ext uri="{FF2B5EF4-FFF2-40B4-BE49-F238E27FC236}">
                <a16:creationId xmlns:a16="http://schemas.microsoft.com/office/drawing/2014/main" id="{35629C47-969E-4B47-AD76-F769B346E2C7}"/>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3" name="Afbeelding 12">
            <a:extLst>
              <a:ext uri="{FF2B5EF4-FFF2-40B4-BE49-F238E27FC236}">
                <a16:creationId xmlns:a16="http://schemas.microsoft.com/office/drawing/2014/main" id="{DB37F6DB-C60D-4F4D-AF92-FD05AC8B794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2" y="-13176"/>
            <a:ext cx="3660394" cy="1563391"/>
          </a:xfrm>
          <a:prstGeom prst="rect">
            <a:avLst/>
          </a:prstGeom>
        </p:spPr>
      </p:pic>
    </p:spTree>
    <p:extLst>
      <p:ext uri="{BB962C8B-B14F-4D97-AF65-F5344CB8AC3E}">
        <p14:creationId xmlns:p14="http://schemas.microsoft.com/office/powerpoint/2010/main" val="27639775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Tree>
    <p:extLst>
      <p:ext uri="{BB962C8B-B14F-4D97-AF65-F5344CB8AC3E}">
        <p14:creationId xmlns:p14="http://schemas.microsoft.com/office/powerpoint/2010/main" val="352640902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bg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8" name="Afbeelding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a:solidFill>
            <a:schemeClr val="bg2"/>
          </a:solidFill>
        </p:spPr>
      </p:pic>
      <p:sp>
        <p:nvSpPr>
          <p:cNvPr id="13" name="Tijdelijke aanduiding voor afbeelding 12">
            <a:extLst>
              <a:ext uri="{FF2B5EF4-FFF2-40B4-BE49-F238E27FC236}">
                <a16:creationId xmlns:a16="http://schemas.microsoft.com/office/drawing/2014/main" id="{C135EBA1-8293-C148-8A1B-ED3FB7F703DB}"/>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4" name="Tijdelijke aanduiding voor datum 3"/>
          <p:cNvSpPr>
            <a:spLocks noGrp="1"/>
          </p:cNvSpPr>
          <p:nvPr>
            <p:ph type="dt" sz="half" idx="12"/>
          </p:nvPr>
        </p:nvSpPr>
        <p:spPr/>
        <p:txBody>
          <a:bodyPr/>
          <a:lstStyle>
            <a:lvl1pPr>
              <a:defRPr>
                <a:solidFill>
                  <a:schemeClr val="bg1">
                    <a:lumMod val="65000"/>
                    <a:lumOff val="35000"/>
                  </a:schemeClr>
                </a:solidFill>
              </a:defRPr>
            </a:lvl1pPr>
          </a:lstStyle>
          <a:p>
            <a:endParaRPr lang="nl-NL" dirty="0"/>
          </a:p>
        </p:txBody>
      </p:sp>
      <p:sp>
        <p:nvSpPr>
          <p:cNvPr id="5" name="Tijdelijke aanduiding voor voettekst 4"/>
          <p:cNvSpPr>
            <a:spLocks noGrp="1"/>
          </p:cNvSpPr>
          <p:nvPr>
            <p:ph type="ftr" sz="quarter" idx="13"/>
          </p:nvPr>
        </p:nvSpPr>
        <p:spPr/>
        <p:txBody>
          <a:bodyPr/>
          <a:lstStyle>
            <a:lvl1pPr>
              <a:defRPr>
                <a:solidFill>
                  <a:schemeClr val="bg1">
                    <a:lumMod val="65000"/>
                    <a:lumOff val="35000"/>
                  </a:schemeClr>
                </a:solidFill>
              </a:defRPr>
            </a:lvl1pPr>
          </a:lstStyle>
          <a:p>
            <a:endParaRPr lang="nl-NL" dirty="0"/>
          </a:p>
        </p:txBody>
      </p:sp>
      <p:sp>
        <p:nvSpPr>
          <p:cNvPr id="6" name="Tijdelijke aanduiding voor dianummer 5"/>
          <p:cNvSpPr>
            <a:spLocks noGrp="1"/>
          </p:cNvSpPr>
          <p:nvPr>
            <p:ph type="sldNum" sz="quarter" idx="1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6798806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6" name="Afbeelding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pic>
        <p:nvPicPr>
          <p:cNvPr id="10" name="Afbeelding 9">
            <a:extLst>
              <a:ext uri="{FF2B5EF4-FFF2-40B4-BE49-F238E27FC236}">
                <a16:creationId xmlns:a16="http://schemas.microsoft.com/office/drawing/2014/main" id="{9A86B78C-ECEA-3F48-A8AA-7F7F92A4358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2" y="-13176"/>
            <a:ext cx="3660394" cy="1563391"/>
          </a:xfrm>
          <a:prstGeom prst="rect">
            <a:avLst/>
          </a:prstGeom>
        </p:spPr>
      </p:pic>
    </p:spTree>
    <p:extLst>
      <p:ext uri="{BB962C8B-B14F-4D97-AF65-F5344CB8AC3E}">
        <p14:creationId xmlns:p14="http://schemas.microsoft.com/office/powerpoint/2010/main" val="354989044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a:t>Klik om stijl te bewerken</a:t>
            </a:r>
            <a:endParaRPr lang="nl-NL" dirty="0"/>
          </a:p>
        </p:txBody>
      </p:sp>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1" name="Afbeelding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FB2D7DB2-7D28-084D-8169-A191429CAB8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2" y="-13176"/>
            <a:ext cx="3660394" cy="1563391"/>
          </a:xfrm>
          <a:prstGeom prst="rect">
            <a:avLst/>
          </a:prstGeom>
        </p:spPr>
      </p:pic>
    </p:spTree>
    <p:extLst>
      <p:ext uri="{BB962C8B-B14F-4D97-AF65-F5344CB8AC3E}">
        <p14:creationId xmlns:p14="http://schemas.microsoft.com/office/powerpoint/2010/main" val="363165000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pic>
        <p:nvPicPr>
          <p:cNvPr id="27" name="Afbeelding 26">
            <a:extLst>
              <a:ext uri="{FF2B5EF4-FFF2-40B4-BE49-F238E27FC236}">
                <a16:creationId xmlns:a16="http://schemas.microsoft.com/office/drawing/2014/main" id="{28E5E4BB-799C-544E-8D22-5A18C85488C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394410244"/>
      </p:ext>
    </p:extLst>
  </p:cSld>
  <p:clrMapOvr>
    <a:masterClrMapping/>
  </p:clrMapOvr>
  <p:extLst>
    <p:ext uri="{DCECCB84-F9BA-43D5-87BE-67443E8EF086}">
      <p15:sldGuideLst xmlns:p15="http://schemas.microsoft.com/office/powerpoint/2012/main"/>
    </p:ext>
  </p:extLst>
</p:sldLayout>
</file>

<file path=ppt/slideLayouts/slideLayout19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pic>
        <p:nvPicPr>
          <p:cNvPr id="15" name="Afbeelding 14">
            <a:extLst>
              <a:ext uri="{FF2B5EF4-FFF2-40B4-BE49-F238E27FC236}">
                <a16:creationId xmlns:a16="http://schemas.microsoft.com/office/drawing/2014/main" id="{53E02048-3131-A141-AAB5-C0A1028E0A6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153209982"/>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205B8ABC-31F6-834B-B107-1D466EBC7AD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62908701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196.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37578928"/>
      </p:ext>
    </p:extLst>
  </p:cSld>
  <p:clrMapOvr>
    <a:masterClrMapping/>
  </p:clrMapOvr>
  <p:extLst>
    <p:ext uri="{DCECCB84-F9BA-43D5-87BE-67443E8EF086}">
      <p15:sldGuideLst xmlns:p15="http://schemas.microsoft.com/office/powerpoint/2012/main"/>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720334217"/>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086206184"/>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156590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1292165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lvl1pPr>
              <a:defRPr>
                <a:solidFill>
                  <a:schemeClr val="bg1">
                    <a:lumMod val="65000"/>
                  </a:schemeClr>
                </a:solidFill>
              </a:defRPr>
            </a:lvl1pPr>
          </a:lstStyle>
          <a:p>
            <a:endParaRPr lang="nl-NL" dirty="0"/>
          </a:p>
        </p:txBody>
      </p:sp>
      <p:sp>
        <p:nvSpPr>
          <p:cNvPr id="21" name="Tijdelijke aanduiding voor voettekst 20"/>
          <p:cNvSpPr>
            <a:spLocks noGrp="1"/>
          </p:cNvSpPr>
          <p:nvPr>
            <p:ph type="ftr" sz="quarter" idx="26"/>
          </p:nvPr>
        </p:nvSpPr>
        <p:spPr/>
        <p:txBody>
          <a:bodyPr/>
          <a:lstStyle>
            <a:lvl1pPr>
              <a:defRPr>
                <a:solidFill>
                  <a:schemeClr val="bg1">
                    <a:lumMod val="65000"/>
                  </a:schemeClr>
                </a:solidFill>
              </a:defRPr>
            </a:lvl1p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pic>
        <p:nvPicPr>
          <p:cNvPr id="11" name="Afbeelding 10">
            <a:extLst>
              <a:ext uri="{FF2B5EF4-FFF2-40B4-BE49-F238E27FC236}">
                <a16:creationId xmlns:a16="http://schemas.microsoft.com/office/drawing/2014/main" id="{60FB6CFD-9EA3-2D46-B72F-63AC898356E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1109788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74583937"/>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bg1"/>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bg1"/>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67498905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accent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4053547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accent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0C63CDA6-6003-E144-BBE6-D9523D74032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36980966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2DC185B0-E99C-E24F-832B-12C799F48BC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20169858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solidFill>
            <a:schemeClr val="bg1"/>
          </a:solid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610521650"/>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038088DE-7CF5-DD4B-B3E1-1A15C595C1A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03511297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18165843"/>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6B4AB5FC-A6AE-4D42-BB0C-D8BEAB5A42E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815300672"/>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accent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8074143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Tree>
    <p:extLst>
      <p:ext uri="{BB962C8B-B14F-4D97-AF65-F5344CB8AC3E}">
        <p14:creationId xmlns:p14="http://schemas.microsoft.com/office/powerpoint/2010/main" val="172983865"/>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053723475"/>
      </p:ext>
    </p:extLst>
  </p:cSld>
  <p:clrMapOvr>
    <a:overrideClrMapping bg1="dk1" tx1="lt1" bg2="dk2" tx2="lt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96356217"/>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229520487"/>
      </p:ext>
    </p:extLst>
  </p:cSld>
  <p:clrMapOvr>
    <a:overrideClrMapping bg1="dk1" tx1="lt1" bg2="dk2" tx2="lt2" accent1="accent1" accent2="accent2" accent3="accent3" accent4="accent4" accent5="accent5" accent6="accent6" hlink="hlink" folHlink="folHlink"/>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7785484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14" name="Tijdelijke aanduiding voor voettekst 1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5" name="Tijdelijke aanduiding voor dianummer 1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913697943"/>
      </p:ext>
    </p:extLst>
  </p:cSld>
  <p:clrMapOvr>
    <a:overrideClrMapping bg1="dk1" tx1="lt1" bg2="dk2" tx2="lt2" accent1="accent1" accent2="accent2" accent3="accent3" accent4="accent4" accent5="accent5" accent6="accent6" hlink="hlink" folHlink="folHlink"/>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a:lvl1pPr>
          </a:lstStyle>
          <a:p>
            <a:pPr lvl="0"/>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079490270"/>
      </p:ext>
    </p:extLst>
  </p:cSld>
  <p:clrMapOvr>
    <a:overrideClrMapping bg1="lt1" tx1="dk1" bg2="lt2" tx2="dk2" accent1="accent1" accent2="accent2" accent3="accent3" accent4="accent4" accent5="accent5" accent6="accent6" hlink="hlink" folHlink="folHlink"/>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4572733"/>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1874340503"/>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60534483"/>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474970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4F01E6C2-CD86-4C4B-A751-B19F6263B71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530980174"/>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39AABA25-0520-DF4B-A7C9-BCCCF08EE2C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89335894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21.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pic>
        <p:nvPicPr>
          <p:cNvPr id="12" name="Afbeelding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46574282"/>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pic>
        <p:nvPicPr>
          <p:cNvPr id="12" name="Afbeelding 11"/>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1725568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4" name="Tijdelijke aanduiding voor afbeelding 3"/>
          <p:cNvSpPr>
            <a:spLocks noGrp="1" noChangeAspect="1"/>
          </p:cNvSpPr>
          <p:nvPr>
            <p:ph type="pic" sz="quarter" idx="19"/>
          </p:nvPr>
        </p:nvSpPr>
        <p:spPr>
          <a:xfrm>
            <a:off x="3421851" y="3926077"/>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5" name="Tijdelijke aanduiding voor afbeelding 3"/>
          <p:cNvSpPr>
            <a:spLocks noGrp="1" noChangeAspect="1"/>
          </p:cNvSpPr>
          <p:nvPr>
            <p:ph type="pic" sz="quarter" idx="20"/>
          </p:nvPr>
        </p:nvSpPr>
        <p:spPr>
          <a:xfrm>
            <a:off x="3421851" y="4712093"/>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6" name="Tijdelijke aanduiding voor afbeelding 3"/>
          <p:cNvSpPr>
            <a:spLocks noGrp="1" noChangeAspect="1"/>
          </p:cNvSpPr>
          <p:nvPr>
            <p:ph type="pic" sz="quarter" idx="21"/>
          </p:nvPr>
        </p:nvSpPr>
        <p:spPr>
          <a:xfrm>
            <a:off x="3421851" y="5485583"/>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3" name="Tijdelijke aanduiding voor datum 2"/>
          <p:cNvSpPr>
            <a:spLocks noGrp="1"/>
          </p:cNvSpPr>
          <p:nvPr>
            <p:ph type="dt" sz="half" idx="22"/>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23"/>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2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DABBA4A9-5643-B947-B789-03FA7B62091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922548119"/>
      </p:ext>
    </p:extLst>
  </p:cSld>
  <p:clrMapOvr>
    <a:overrideClrMapping bg1="dk1" tx1="lt1" bg2="dk2" tx2="lt2" accent1="accent1" accent2="accent2" accent3="accent3" accent4="accent4" accent5="accent5" accent6="accent6" hlink="hlink" folHlink="folHlink"/>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94E80764-856C-B24C-8A17-96C29DCCC63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1940EFF3-CB66-3348-8ACB-E325E94A1D0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2" y="-13176"/>
            <a:ext cx="3660394" cy="1563390"/>
          </a:xfrm>
          <a:prstGeom prst="rect">
            <a:avLst/>
          </a:prstGeom>
        </p:spPr>
      </p:pic>
    </p:spTree>
    <p:extLst>
      <p:ext uri="{BB962C8B-B14F-4D97-AF65-F5344CB8AC3E}">
        <p14:creationId xmlns:p14="http://schemas.microsoft.com/office/powerpoint/2010/main" val="7728630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08117015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20" name="Afbeelding 19">
            <a:extLst>
              <a:ext uri="{FF2B5EF4-FFF2-40B4-BE49-F238E27FC236}">
                <a16:creationId xmlns:a16="http://schemas.microsoft.com/office/drawing/2014/main" id="{9CF7B166-3BDB-DD4D-9E66-B9979D5086B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DF08679B-83E4-D746-88E7-3F53E547A534}"/>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FFB586F2-C739-9D4B-9FB0-7B91E89468F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2" y="-13176"/>
            <a:ext cx="3660394" cy="1563390"/>
          </a:xfrm>
          <a:prstGeom prst="rect">
            <a:avLst/>
          </a:prstGeom>
        </p:spPr>
      </p:pic>
    </p:spTree>
    <p:extLst>
      <p:ext uri="{BB962C8B-B14F-4D97-AF65-F5344CB8AC3E}">
        <p14:creationId xmlns:p14="http://schemas.microsoft.com/office/powerpoint/2010/main" val="198407967"/>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F0C501AF-83A8-8F47-AC3C-EAC365FC522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55A507AF-B45B-684D-95AE-466A5BBBCE14}"/>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5832808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pic>
        <p:nvPicPr>
          <p:cNvPr id="12" name="Afbeelding 11">
            <a:extLst>
              <a:ext uri="{FF2B5EF4-FFF2-40B4-BE49-F238E27FC236}">
                <a16:creationId xmlns:a16="http://schemas.microsoft.com/office/drawing/2014/main" id="{CB57CD67-3869-1842-9B74-3FCEB9C29AB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CBFC48D2-7733-E245-8151-7B78C5E4B22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2" y="-13176"/>
            <a:ext cx="3660394" cy="1563390"/>
          </a:xfrm>
          <a:prstGeom prst="rect">
            <a:avLst/>
          </a:prstGeom>
        </p:spPr>
      </p:pic>
    </p:spTree>
    <p:extLst>
      <p:ext uri="{BB962C8B-B14F-4D97-AF65-F5344CB8AC3E}">
        <p14:creationId xmlns:p14="http://schemas.microsoft.com/office/powerpoint/2010/main" val="1905139124"/>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AE0CEB2B-043B-564A-8D16-9DB7108C1C6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77D37B79-9C3A-3C45-B106-570F64E3A3D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2" y="-13176"/>
            <a:ext cx="3660394" cy="1563390"/>
          </a:xfrm>
          <a:prstGeom prst="rect">
            <a:avLst/>
          </a:prstGeom>
        </p:spPr>
      </p:pic>
    </p:spTree>
    <p:extLst>
      <p:ext uri="{BB962C8B-B14F-4D97-AF65-F5344CB8AC3E}">
        <p14:creationId xmlns:p14="http://schemas.microsoft.com/office/powerpoint/2010/main" val="28798988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lvl1pPr>
              <a:defRPr>
                <a:solidFill>
                  <a:schemeClr val="bg1">
                    <a:lumMod val="65000"/>
                  </a:schemeClr>
                </a:solidFill>
              </a:defRPr>
            </a:lvl1pPr>
          </a:lstStyle>
          <a:p>
            <a:endParaRPr lang="nl-NL" dirty="0"/>
          </a:p>
        </p:txBody>
      </p:sp>
      <p:sp>
        <p:nvSpPr>
          <p:cNvPr id="10" name="Tijdelijke aanduiding voor voettekst 9"/>
          <p:cNvSpPr>
            <a:spLocks noGrp="1"/>
          </p:cNvSpPr>
          <p:nvPr>
            <p:ph type="ftr" sz="quarter" idx="15"/>
          </p:nvPr>
        </p:nvSpPr>
        <p:spPr/>
        <p:txBody>
          <a:bodyPr/>
          <a:lstStyle>
            <a:lvl1pPr>
              <a:defRPr>
                <a:solidFill>
                  <a:schemeClr val="bg1">
                    <a:lumMod val="65000"/>
                  </a:schemeClr>
                </a:solidFill>
              </a:defRPr>
            </a:lvl1pPr>
          </a:lstStyle>
          <a:p>
            <a:endParaRPr lang="nl-NL" dirty="0"/>
          </a:p>
        </p:txBody>
      </p:sp>
      <p:sp>
        <p:nvSpPr>
          <p:cNvPr id="11" name="Tijdelijke aanduiding voor dianummer 10"/>
          <p:cNvSpPr>
            <a:spLocks noGrp="1"/>
          </p:cNvSpPr>
          <p:nvPr>
            <p:ph type="sldNum" sz="quarter" idx="16"/>
          </p:nvPr>
        </p:nvSpPr>
        <p:spPr/>
        <p:txBody>
          <a:bodyPr/>
          <a:lstStyle>
            <a:lvl1pPr>
              <a:defRPr>
                <a:solidFill>
                  <a:schemeClr val="bg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590151"/>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5C1E4406-74FA-C541-9C68-BDAFC385A7B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203647436"/>
      </p:ext>
    </p:extLst>
  </p:cSld>
  <p:clrMapOvr>
    <a:masterClrMapping/>
  </p:clrMapOvr>
  <p:extLst>
    <p:ext uri="{DCECCB84-F9BA-43D5-87BE-67443E8EF086}">
      <p15:sldGuideLst xmlns:p15="http://schemas.microsoft.com/office/powerpoint/2012/main"/>
    </p:ext>
  </p:extLst>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pic>
        <p:nvPicPr>
          <p:cNvPr id="10" name="Afbeelding 9">
            <a:extLst>
              <a:ext uri="{FF2B5EF4-FFF2-40B4-BE49-F238E27FC236}">
                <a16:creationId xmlns:a16="http://schemas.microsoft.com/office/drawing/2014/main" id="{2A3A04D0-90F8-D146-8E89-D9429A3538B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069569799"/>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1696FA51-D288-AA48-AB9E-CCDA008D303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89668670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23339332"/>
      </p:ext>
    </p:extLst>
  </p:cSld>
  <p:clrMapOvr>
    <a:masterClrMapping/>
  </p:clrMapOvr>
  <p:extLst>
    <p:ext uri="{DCECCB84-F9BA-43D5-87BE-67443E8EF086}">
      <p15:sldGuideLst xmlns:p15="http://schemas.microsoft.com/office/powerpoint/2012/main"/>
    </p:ext>
  </p:extLst>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85424818"/>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595619100"/>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950682681"/>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83525122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8955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0073789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tx1"/>
              </a:buClr>
              <a:tabLst>
                <a:tab pos="1619250" algn="l"/>
              </a:tabLst>
              <a:defRPr>
                <a:solidFill>
                  <a:schemeClr val="tx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tx1"/>
              </a:buClr>
              <a:defRPr>
                <a:solidFill>
                  <a:schemeClr val="tx1"/>
                </a:solidFill>
              </a:defRPr>
            </a:lvl1pPr>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1">
                    <a:lumMod val="65000"/>
                  </a:schemeClr>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1">
                    <a:lumMod val="65000"/>
                  </a:schemeClr>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68891579"/>
      </p:ext>
    </p:extLst>
  </p:cSld>
  <p:clrMapOvr>
    <a:overrideClrMapping bg1="dk1" tx1="lt1" bg2="dk2" tx2="lt2" accent1="accent1" accent2="accent2" accent3="accent3" accent4="accent4" accent5="accent5" accent6="accent6" hlink="hlink" folHlink="folHlink"/>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D267D7E3-A1FF-6E4A-A7EC-E24F60DE211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11049934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0302FBE6-B8D0-D848-8EC3-24425BAD145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53003393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46137101"/>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CDFA35A7-F944-564E-9436-F75025757B4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05111309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00342499"/>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0A678F6F-A7BF-E344-8961-E35D98A9BA5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64145510"/>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41408672"/>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2917509"/>
      </p:ext>
    </p:extLst>
  </p:cSld>
  <p:clrMapOvr>
    <a:overrideClrMapping bg1="dk1" tx1="lt1" bg2="dk2" tx2="lt2" accent1="accent1" accent2="accent2" accent3="accent3" accent4="accent4" accent5="accent5" accent6="accent6" hlink="hlink" folHlink="folHlink"/>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944852889"/>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109119275"/>
      </p:ext>
    </p:extLst>
  </p:cSld>
  <p:clrMapOvr>
    <a:overrideClrMapping bg1="dk1" tx1="lt1" bg2="dk2" tx2="lt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40390179"/>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22598439"/>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720000" tIns="1152000" rIns="91440" bIns="45720" rtlCol="0">
            <a:noAutofit/>
          </a:bodyPr>
          <a:lstStyle>
            <a:lvl1pPr>
              <a:defRPr lang="nl-NL" dirty="0"/>
            </a:lvl1pPr>
          </a:lstStyle>
          <a:p>
            <a:pPr lvl="0"/>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p>
            <a:endParaRPr lang="nl-NL" dirty="0"/>
          </a:p>
        </p:txBody>
      </p:sp>
      <p:sp>
        <p:nvSpPr>
          <p:cNvPr id="14" name="Tijdelijke aanduiding voor voettekst 13"/>
          <p:cNvSpPr>
            <a:spLocks noGrp="1"/>
          </p:cNvSpPr>
          <p:nvPr>
            <p:ph type="ftr" sz="quarter" idx="16"/>
          </p:nvPr>
        </p:nvSpPr>
        <p:spPr/>
        <p:txBody>
          <a:bodyPr/>
          <a:lstStyle/>
          <a:p>
            <a:endParaRPr lang="nl-NL" dirty="0"/>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5434123"/>
      </p:ext>
    </p:extLst>
  </p:cSld>
  <p:clrMapOvr>
    <a:overrideClrMapping bg1="dk1" tx1="lt1" bg2="dk2" tx2="lt2" accent1="accent1" accent2="accent2" accent3="accent3" accent4="accent4" accent5="accent5" accent6="accent6" hlink="hlink" folHlink="folHlink"/>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720000" tIns="1152000" rIns="91440" bIns="45720" rtlCol="0">
            <a:noAutofit/>
          </a:bodyPr>
          <a:lstStyle>
            <a:lvl1pPr>
              <a:defRPr lang="nl-NL"/>
            </a:lvl1pPr>
          </a:lstStyle>
          <a:p>
            <a:pPr lvl="0"/>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661722742"/>
      </p:ext>
    </p:extLst>
  </p:cSld>
  <p:clrMapOvr>
    <a:overrideClrMapping bg1="lt1" tx1="dk1" bg2="lt2" tx2="dk2" accent1="accent1" accent2="accent2" accent3="accent3" accent4="accent4" accent5="accent5" accent6="accent6" hlink="hlink" folHlink="folHlink"/>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27379903"/>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2923221698"/>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34252330"/>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90420557"/>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4BD0E7EF-0276-1F47-BD29-7436C091D02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4758790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3632AC58-E4C4-F844-92DA-F6A9570079F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908220421"/>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5A5C304B-DDD6-3246-9DB4-CDB28226738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4968174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tx1"/>
              </a:buClr>
              <a:tabLst>
                <a:tab pos="1619250" algn="l"/>
              </a:tabLst>
              <a:defRPr>
                <a:solidFill>
                  <a:schemeClr val="tx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tx1"/>
              </a:buClr>
              <a:defRPr>
                <a:solidFill>
                  <a:schemeClr val="tx1"/>
                </a:solidFill>
              </a:defRPr>
            </a:lvl1pPr>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1">
                    <a:lumMod val="65000"/>
                  </a:schemeClr>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1">
                    <a:lumMod val="65000"/>
                  </a:schemeClr>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81633884"/>
      </p:ext>
    </p:extLst>
  </p:cSld>
  <p:clrMapOvr>
    <a:overrideClrMapping bg1="dk1" tx1="lt1" bg2="dk2" tx2="lt2" accent1="accent1" accent2="accent2" accent3="accent3" accent4="accent4" accent5="accent5" accent6="accent6" hlink="hlink" folHlink="folHlink"/>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5419C014-7333-3B46-9AED-B8796473BF0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766909425"/>
      </p:ext>
    </p:extLst>
  </p:cSld>
  <p:clrMapOvr>
    <a:overrideClrMapping bg1="dk1" tx1="lt1" bg2="dk2" tx2="lt2" accent1="accent1" accent2="accent2" accent3="accent3" accent4="accent4" accent5="accent5" accent6="accent6" hlink="hlink" folHlink="folHlink"/>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ysClr val="windowText" lastClr="000000"/>
                </a:solidFill>
              </a:defRPr>
            </a:lvl1pPr>
          </a:lstStyle>
          <a:p>
            <a:r>
              <a:rPr lang="nl-NL" dirty="0"/>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ysClr val="windowText" lastClr="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pic>
        <p:nvPicPr>
          <p:cNvPr id="5" name="Afbeelding 4">
            <a:extLst>
              <a:ext uri="{FF2B5EF4-FFF2-40B4-BE49-F238E27FC236}">
                <a16:creationId xmlns:a16="http://schemas.microsoft.com/office/drawing/2014/main" id="{14611018-E0D5-BF45-B124-6BD0F554E39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7" name="Afbeelding 6">
            <a:extLst>
              <a:ext uri="{FF2B5EF4-FFF2-40B4-BE49-F238E27FC236}">
                <a16:creationId xmlns:a16="http://schemas.microsoft.com/office/drawing/2014/main" id="{FCC470DB-0476-694C-8B7A-2721EE7905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29951398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910115217"/>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ysClr val="windowText" lastClr="000000"/>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ysClr val="windowText" lastClr="000000"/>
                </a:solidFill>
              </a:defRPr>
            </a:lvl1pPr>
          </a:lstStyle>
          <a:p>
            <a:r>
              <a:rPr lang="nl-NL" dirty="0"/>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ysClr val="windowText" lastClr="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pic>
        <p:nvPicPr>
          <p:cNvPr id="19" name="Afbeelding 18">
            <a:extLst>
              <a:ext uri="{FF2B5EF4-FFF2-40B4-BE49-F238E27FC236}">
                <a16:creationId xmlns:a16="http://schemas.microsoft.com/office/drawing/2014/main" id="{5FF1452E-61D4-2248-8677-11F4BF8179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55BAFB1C-5D11-944A-96BB-FA74D8B08F85}"/>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20" name="Afbeelding 19">
            <a:extLst>
              <a:ext uri="{FF2B5EF4-FFF2-40B4-BE49-F238E27FC236}">
                <a16:creationId xmlns:a16="http://schemas.microsoft.com/office/drawing/2014/main" id="{91C9F1C5-E6CB-674B-B923-FC93CC7A826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493149781"/>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ysClr val="windowText" lastClr="000000"/>
                </a:solidFill>
              </a:defRPr>
            </a:lvl1pPr>
          </a:lstStyle>
          <a:p>
            <a:r>
              <a:rPr lang="nl-NL" dirty="0"/>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ysClr val="windowText" lastClr="00000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F2AC70C0-3F62-AD40-8225-7DFC4A386A7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E71B0B9D-1DF0-634C-BB24-80EFB4F29B18}"/>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buClr>
                <a:schemeClr val="bg1"/>
              </a:buClr>
              <a:defRPr lang="nl-NL" dirty="0">
                <a:solidFill>
                  <a:sysClr val="windowText" lastClr="000000"/>
                </a:solidFill>
              </a:defRPr>
            </a:lvl1pPr>
          </a:lstStyle>
          <a:p>
            <a:pPr lvl="0"/>
            <a:r>
              <a:rPr lang="nl-NL" dirty="0"/>
              <a:t>Klik op het pictogram als u een afbeelding wilt toevoegen</a:t>
            </a:r>
          </a:p>
        </p:txBody>
      </p:sp>
    </p:spTree>
    <p:extLst>
      <p:ext uri="{BB962C8B-B14F-4D97-AF65-F5344CB8AC3E}">
        <p14:creationId xmlns:p14="http://schemas.microsoft.com/office/powerpoint/2010/main" val="350677930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dirty="0"/>
              <a:t>Klik om stijl te bewerken</a:t>
            </a:r>
          </a:p>
        </p:txBody>
      </p:sp>
      <p:pic>
        <p:nvPicPr>
          <p:cNvPr id="11" name="Afbeelding 10">
            <a:extLst>
              <a:ext uri="{FF2B5EF4-FFF2-40B4-BE49-F238E27FC236}">
                <a16:creationId xmlns:a16="http://schemas.microsoft.com/office/drawing/2014/main" id="{7DF6F61C-97D5-AA49-8399-84317D3394E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5" name="Afbeelding 14">
            <a:extLst>
              <a:ext uri="{FF2B5EF4-FFF2-40B4-BE49-F238E27FC236}">
                <a16:creationId xmlns:a16="http://schemas.microsoft.com/office/drawing/2014/main" id="{A18B73BD-0266-274A-BD71-AF05F432E42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2571878187"/>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dirty="0"/>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3E728E48-643E-544D-A813-C0BAB23F9F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3" name="Afbeelding 12">
            <a:extLst>
              <a:ext uri="{FF2B5EF4-FFF2-40B4-BE49-F238E27FC236}">
                <a16:creationId xmlns:a16="http://schemas.microsoft.com/office/drawing/2014/main" id="{C3DDB892-18B4-AE46-8394-66B2E248D9C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3839576502"/>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dirty="0"/>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AF260D0C-1E71-C54C-BC16-D1CBE1023D9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560248897"/>
      </p:ext>
    </p:extLst>
  </p:cSld>
  <p:clrMapOvr>
    <a:masterClrMapping/>
  </p:clrMapOvr>
  <p:extLst>
    <p:ext uri="{DCECCB84-F9BA-43D5-87BE-67443E8EF086}">
      <p15:sldGuideLst xmlns:p15="http://schemas.microsoft.com/office/powerpoint/2012/main"/>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dirty="0"/>
              <a:t>Klik om stijl te bewerken</a:t>
            </a:r>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CC44ED47-A238-2D42-9C79-E60FB982066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610040191"/>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dirty="0"/>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5FCF7695-4593-1943-B84E-F8C54CACBEF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96875207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6104747"/>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49780367"/>
      </p:ext>
    </p:extLst>
  </p:cSld>
  <p:clrMapOvr>
    <a:masterClrMapping/>
  </p:clrMapOvr>
  <p:extLst>
    <p:ext uri="{DCECCB84-F9BA-43D5-87BE-67443E8EF086}">
      <p15:sldGuideLst xmlns:p15="http://schemas.microsoft.com/office/powerpoint/2012/main"/>
    </p:ext>
  </p:extLst>
</p:sldLayout>
</file>

<file path=ppt/slideLayouts/slideLayout271.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689579727"/>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272.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81081134"/>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42873654"/>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914754972"/>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dirty="0"/>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5527770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69400085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dirty="0"/>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1AB1A3E9-97CB-CA43-9E2C-4CE700C68A5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53064302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dirty="0"/>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BE770F96-3C80-EF44-950D-D974353140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56026510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0443481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720000" tIns="1152000" rIns="91440" bIns="45720" rtlCol="0">
            <a:noAutofit/>
          </a:bodyPr>
          <a:lstStyle>
            <a:lvl1pPr>
              <a:buClr>
                <a:schemeClr val="tx1"/>
              </a:buClr>
              <a:defRPr lang="nl-NL" dirty="0">
                <a:solidFill>
                  <a:schemeClr val="tx1"/>
                </a:solidFill>
              </a:defRPr>
            </a:lvl1pPr>
          </a:lstStyle>
          <a:p>
            <a:pPr lvl="0"/>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lvl1pPr>
              <a:defRPr>
                <a:solidFill>
                  <a:schemeClr val="tx1">
                    <a:lumMod val="65000"/>
                  </a:schemeClr>
                </a:solidFill>
              </a:defRPr>
            </a:lvl1pPr>
          </a:lstStyle>
          <a:p>
            <a:endParaRPr lang="nl-NL" dirty="0"/>
          </a:p>
        </p:txBody>
      </p:sp>
      <p:sp>
        <p:nvSpPr>
          <p:cNvPr id="14" name="Tijdelijke aanduiding voor voettekst 13"/>
          <p:cNvSpPr>
            <a:spLocks noGrp="1"/>
          </p:cNvSpPr>
          <p:nvPr>
            <p:ph type="ftr" sz="quarter" idx="16"/>
          </p:nvPr>
        </p:nvSpPr>
        <p:spPr/>
        <p:txBody>
          <a:bodyPr/>
          <a:lstStyle>
            <a:lvl1pPr>
              <a:defRPr>
                <a:solidFill>
                  <a:schemeClr val="tx1">
                    <a:lumMod val="65000"/>
                  </a:schemeClr>
                </a:solidFill>
              </a:defRPr>
            </a:lvl1pPr>
          </a:lstStyle>
          <a:p>
            <a:endParaRPr lang="nl-NL" dirty="0"/>
          </a:p>
        </p:txBody>
      </p:sp>
      <p:sp>
        <p:nvSpPr>
          <p:cNvPr id="15" name="Tijdelijke aanduiding voor dianummer 14"/>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15850997"/>
      </p:ext>
    </p:extLst>
  </p:cSld>
  <p:clrMapOvr>
    <a:overrideClrMapping bg1="dk1" tx1="lt1" bg2="dk2" tx2="lt2" accent1="accent1" accent2="accent2" accent3="accent3" accent4="accent4" accent5="accent5" accent6="accent6" hlink="hlink" folHlink="folHlink"/>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dirty="0"/>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dirty="0"/>
              <a:t>Klik om stijl te bewerken</a:t>
            </a:r>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sp>
        <p:nvSpPr>
          <p:cNvPr id="13" name="Tijdelijke aanduiding voor afbeelding 12">
            <a:extLst>
              <a:ext uri="{FF2B5EF4-FFF2-40B4-BE49-F238E27FC236}">
                <a16:creationId xmlns:a16="http://schemas.microsoft.com/office/drawing/2014/main" id="{E2861002-9B37-3648-AC12-62C3BB3C1FD0}"/>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pic>
        <p:nvPicPr>
          <p:cNvPr id="11" name="Afbeelding 10">
            <a:extLst>
              <a:ext uri="{FF2B5EF4-FFF2-40B4-BE49-F238E27FC236}">
                <a16:creationId xmlns:a16="http://schemas.microsoft.com/office/drawing/2014/main" id="{B9945B71-DBE8-C64D-A8FF-A06662931AE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92873719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
        <p:nvSpPr>
          <p:cNvPr id="8" name="Tijdelijke aanduiding voor afbeelding 7">
            <a:extLst>
              <a:ext uri="{FF2B5EF4-FFF2-40B4-BE49-F238E27FC236}">
                <a16:creationId xmlns:a16="http://schemas.microsoft.com/office/drawing/2014/main" id="{1817E04A-B9A8-0D44-BBB8-122507EA0819}"/>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Tree>
    <p:extLst>
      <p:ext uri="{BB962C8B-B14F-4D97-AF65-F5344CB8AC3E}">
        <p14:creationId xmlns:p14="http://schemas.microsoft.com/office/powerpoint/2010/main" val="1633198571"/>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dirty="0"/>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38466592-3EDA-8A4C-9A9E-0690EAD4E06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48761116"/>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dirty="0"/>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40313679"/>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dirty="0"/>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stStyle>
          <a:p>
            <a:pPr lvl="0"/>
            <a:r>
              <a:rPr lang="nl-NL" dirty="0"/>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79623243"/>
      </p:ext>
    </p:extLst>
  </p:cSld>
  <p:clrMapOvr>
    <a:overrideClrMapping bg1="dk1" tx1="lt1" bg2="dk2" tx2="lt2" accent1="accent1" accent2="accent2" accent3="accent3" accent4="accent4" accent5="accent5" accent6="accent6" hlink="hlink" folHlink="folHlink"/>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030262707"/>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1"/>
              </a:buClr>
              <a:tabLst>
                <a:tab pos="1619250" algn="l"/>
              </a:tabLst>
              <a:defRPr>
                <a:solidFill>
                  <a:schemeClr val="bg1"/>
                </a:solidFill>
              </a:defRPr>
            </a:lvl1pPr>
          </a:lstStyle>
          <a:p>
            <a:r>
              <a:rPr lang="nl-NL" dirty="0"/>
              <a:t>Klik op het pictogram als u een afbeelding wilt toevoegen</a:t>
            </a:r>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stStyle>
          <a:p>
            <a:pPr lvl="0"/>
            <a:r>
              <a:rPr lang="nl-NL" dirty="0"/>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3643875"/>
      </p:ext>
    </p:extLst>
  </p:cSld>
  <p:clrMapOvr>
    <a:overrideClrMapping bg1="dk1" tx1="lt1" bg2="dk2" tx2="lt2" accent1="accent1" accent2="accent2" accent3="accent3" accent4="accent4" accent5="accent5" accent6="accent6" hlink="hlink" folHlink="folHlink"/>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976361458"/>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dirty="0"/>
              <a:t>Klik om stijl te bewerken</a:t>
            </a:r>
          </a:p>
        </p:txBody>
      </p:sp>
      <p:sp>
        <p:nvSpPr>
          <p:cNvPr id="13" name="Tijdelijke aanduiding voor datum 12"/>
          <p:cNvSpPr>
            <a:spLocks noGrp="1"/>
          </p:cNvSpPr>
          <p:nvPr>
            <p:ph type="dt" sz="half" idx="15"/>
          </p:nvPr>
        </p:nvSpPr>
        <p:spPr/>
        <p:txBody>
          <a:bodyPr/>
          <a:lstStyle/>
          <a:p>
            <a:endParaRPr lang="nl-NL" dirty="0"/>
          </a:p>
        </p:txBody>
      </p:sp>
      <p:sp>
        <p:nvSpPr>
          <p:cNvPr id="14" name="Tijdelijke aanduiding voor voettekst 13"/>
          <p:cNvSpPr>
            <a:spLocks noGrp="1"/>
          </p:cNvSpPr>
          <p:nvPr>
            <p:ph type="ftr" sz="quarter" idx="16"/>
          </p:nvPr>
        </p:nvSpPr>
        <p:spPr/>
        <p:txBody>
          <a:bodyPr/>
          <a:lstStyle/>
          <a:p>
            <a:endParaRPr lang="nl-NL" dirty="0"/>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204315408"/>
      </p:ext>
    </p:extLst>
  </p:cSld>
  <p:clrMapOvr>
    <a:overrideClrMapping bg1="dk1" tx1="lt1" bg2="dk2" tx2="lt2" accent1="accent1" accent2="accent2" accent3="accent3" accent4="accent4" accent5="accent5" accent6="accent6" hlink="hlink" folHlink="folHlink"/>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705168606"/>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720000" tIns="1152000" rIns="91440" bIns="45720" rtlCol="0">
            <a:noAutofit/>
          </a:bodyPr>
          <a:lstStyle>
            <a:lvl1pPr>
              <a:defRPr lang="nl-NL"/>
            </a:lvl1pPr>
          </a:lstStyle>
          <a:p>
            <a:pPr lvl="0"/>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04804626"/>
      </p:ext>
    </p:extLst>
  </p:cSld>
  <p:clrMapOvr>
    <a:overrideClrMapping bg1="lt1" tx1="dk1" bg2="lt2" tx2="dk2" accent1="accent1" accent2="accent2" accent3="accent3" accent4="accent4" accent5="accent5" accent6="accent6" hlink="hlink" folHlink="folHlink"/>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49775196"/>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dirty="0"/>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221805893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89564815"/>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63669267"/>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tx1"/>
              </a:buClr>
              <a:defRPr>
                <a:solidFill>
                  <a:schemeClr val="tx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dirty="0"/>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dirty="0"/>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0E8BB49C-81EE-D640-B093-EE3BB398289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5344918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A89A82B9-7DCD-4B4C-A1E7-70EA56CC3EB1}"/>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684830890"/>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A3124508-A1C5-A546-B635-25BCABA3FC1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364434786"/>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userDrawn="1">
  <p:cSld name="Contact C">
    <p:bg>
      <p:bgPr>
        <a:solidFill>
          <a:schemeClr val="bg2"/>
        </a:solidFill>
        <a:effectLst/>
      </p:bgPr>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2A7CF36B-46BB-C94E-AE21-AE6C325851B2}"/>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867446866"/>
      </p:ext>
    </p:extLst>
  </p:cSld>
  <p:clrMapOvr>
    <a:overrideClrMapping bg1="dk1" tx1="lt1" bg2="dk2" tx2="lt2" accent1="accent1" accent2="accent2" accent3="accent3" accent4="accent4" accent5="accent5" accent6="accent6" hlink="hlink" folHlink="folHlink"/>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0D835392-A761-214F-99EE-556C415BF57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EDF60A8B-A0C1-2B4B-8483-6DF3E5614F2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3" y="-13176"/>
            <a:ext cx="3660392" cy="1563390"/>
          </a:xfrm>
          <a:prstGeom prst="rect">
            <a:avLst/>
          </a:prstGeom>
        </p:spPr>
      </p:pic>
    </p:spTree>
    <p:extLst>
      <p:ext uri="{BB962C8B-B14F-4D97-AF65-F5344CB8AC3E}">
        <p14:creationId xmlns:p14="http://schemas.microsoft.com/office/powerpoint/2010/main" val="403083039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814461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lvl1pPr>
              <a:defRPr>
                <a:solidFill>
                  <a:schemeClr val="bg1">
                    <a:lumMod val="65000"/>
                  </a:schemeClr>
                </a:solidFill>
              </a:defRPr>
            </a:lvl1p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19" name="Afbeelding 18">
            <a:extLst>
              <a:ext uri="{FF2B5EF4-FFF2-40B4-BE49-F238E27FC236}">
                <a16:creationId xmlns:a16="http://schemas.microsoft.com/office/drawing/2014/main" id="{46B8B84C-376E-994B-A5F9-91418E6845F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6C2F8E9-252A-884A-A559-1D42CD8FB1FC}"/>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endParaRPr lang="nl-NL" dirty="0"/>
          </a:p>
        </p:txBody>
      </p:sp>
      <p:pic>
        <p:nvPicPr>
          <p:cNvPr id="14" name="Afbeelding 13">
            <a:extLst>
              <a:ext uri="{FF2B5EF4-FFF2-40B4-BE49-F238E27FC236}">
                <a16:creationId xmlns:a16="http://schemas.microsoft.com/office/drawing/2014/main" id="{3A8D1DE4-A09D-ED49-8B1B-03D70889762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62622345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6779550"/>
      </p:ext>
    </p:extLst>
  </p:cSld>
  <p:clrMapOvr>
    <a:masterClrMapping/>
  </p:clrMapOvr>
</p:sldLayout>
</file>

<file path=ppt/slideLayouts/slideLayout300.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20" name="Afbeelding 19">
            <a:extLst>
              <a:ext uri="{FF2B5EF4-FFF2-40B4-BE49-F238E27FC236}">
                <a16:creationId xmlns:a16="http://schemas.microsoft.com/office/drawing/2014/main" id="{EDC8E8D9-E056-4649-A9B3-BE302117BFF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0F3BA90-F16A-664E-B5B7-D10815392DCC}"/>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4A154FB3-6986-6A41-B61D-24A3F87173D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90"/>
          </a:xfrm>
          <a:prstGeom prst="rect">
            <a:avLst/>
          </a:prstGeom>
        </p:spPr>
      </p:pic>
    </p:spTree>
    <p:extLst>
      <p:ext uri="{BB962C8B-B14F-4D97-AF65-F5344CB8AC3E}">
        <p14:creationId xmlns:p14="http://schemas.microsoft.com/office/powerpoint/2010/main" val="3643256296"/>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bg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4" name="Tijdelijke aanduiding voor datum 3"/>
          <p:cNvSpPr>
            <a:spLocks noGrp="1"/>
          </p:cNvSpPr>
          <p:nvPr>
            <p:ph type="dt" sz="half" idx="12"/>
          </p:nvPr>
        </p:nvSpPr>
        <p:spPr/>
        <p:txBody>
          <a:bodyPr/>
          <a:lstStyle>
            <a:lvl1pPr>
              <a:defRPr>
                <a:solidFill>
                  <a:schemeClr val="bg1">
                    <a:lumMod val="65000"/>
                    <a:lumOff val="35000"/>
                  </a:schemeClr>
                </a:solidFill>
              </a:defRPr>
            </a:lvl1pPr>
          </a:lstStyle>
          <a:p>
            <a:endParaRPr lang="nl-NL" dirty="0"/>
          </a:p>
        </p:txBody>
      </p:sp>
      <p:sp>
        <p:nvSpPr>
          <p:cNvPr id="5" name="Tijdelijke aanduiding voor voettekst 4"/>
          <p:cNvSpPr>
            <a:spLocks noGrp="1"/>
          </p:cNvSpPr>
          <p:nvPr>
            <p:ph type="ftr" sz="quarter" idx="13"/>
          </p:nvPr>
        </p:nvSpPr>
        <p:spPr/>
        <p:txBody>
          <a:bodyPr/>
          <a:lstStyle>
            <a:lvl1pPr>
              <a:defRPr>
                <a:solidFill>
                  <a:schemeClr val="bg1">
                    <a:lumMod val="65000"/>
                    <a:lumOff val="35000"/>
                  </a:schemeClr>
                </a:solidFill>
              </a:defRPr>
            </a:lvl1pPr>
          </a:lstStyle>
          <a:p>
            <a:endParaRPr lang="nl-NL" dirty="0"/>
          </a:p>
        </p:txBody>
      </p:sp>
      <p:sp>
        <p:nvSpPr>
          <p:cNvPr id="6" name="Tijdelijke aanduiding voor dianummer 5"/>
          <p:cNvSpPr>
            <a:spLocks noGrp="1"/>
          </p:cNvSpPr>
          <p:nvPr>
            <p:ph type="sldNum" sz="quarter" idx="1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3532197C-DE83-454F-89D4-0F49963CE44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1" name="Tijdelijke aanduiding voor afbeelding 12">
            <a:extLst>
              <a:ext uri="{FF2B5EF4-FFF2-40B4-BE49-F238E27FC236}">
                <a16:creationId xmlns:a16="http://schemas.microsoft.com/office/drawing/2014/main" id="{111098EA-700A-7C47-B485-AA4C505D97C7}"/>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332997439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pic>
        <p:nvPicPr>
          <p:cNvPr id="11" name="Afbeelding 10">
            <a:extLst>
              <a:ext uri="{FF2B5EF4-FFF2-40B4-BE49-F238E27FC236}">
                <a16:creationId xmlns:a16="http://schemas.microsoft.com/office/drawing/2014/main" id="{9EAF6940-C706-3B44-990B-2DB25A90F74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6D4ACFB1-B170-BC40-A07C-0A6DA5BD00A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90"/>
          </a:xfrm>
          <a:prstGeom prst="rect">
            <a:avLst/>
          </a:prstGeom>
        </p:spPr>
      </p:pic>
    </p:spTree>
    <p:extLst>
      <p:ext uri="{BB962C8B-B14F-4D97-AF65-F5344CB8AC3E}">
        <p14:creationId xmlns:p14="http://schemas.microsoft.com/office/powerpoint/2010/main" val="3130646428"/>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5BEA51E0-C276-7444-828F-CE4067DE3E6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EA896A78-611E-F744-9131-095C1C45E78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90"/>
          </a:xfrm>
          <a:prstGeom prst="rect">
            <a:avLst/>
          </a:prstGeom>
        </p:spPr>
      </p:pic>
    </p:spTree>
    <p:extLst>
      <p:ext uri="{BB962C8B-B14F-4D97-AF65-F5344CB8AC3E}">
        <p14:creationId xmlns:p14="http://schemas.microsoft.com/office/powerpoint/2010/main" val="2285370423"/>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pic>
        <p:nvPicPr>
          <p:cNvPr id="21" name="Afbeelding 20">
            <a:extLst>
              <a:ext uri="{FF2B5EF4-FFF2-40B4-BE49-F238E27FC236}">
                <a16:creationId xmlns:a16="http://schemas.microsoft.com/office/drawing/2014/main" id="{4187EEEF-7429-FB49-B542-1624E086402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70042538"/>
      </p:ext>
    </p:extLst>
  </p:cSld>
  <p:clrMapOvr>
    <a:masterClrMapping/>
  </p:clrMapOvr>
  <p:extLst>
    <p:ext uri="{DCECCB84-F9BA-43D5-87BE-67443E8EF086}">
      <p15:sldGuideLst xmlns:p15="http://schemas.microsoft.com/office/powerpoint/2012/main"/>
    </p:ext>
  </p:extLst>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pic>
        <p:nvPicPr>
          <p:cNvPr id="10" name="Afbeelding 9">
            <a:extLst>
              <a:ext uri="{FF2B5EF4-FFF2-40B4-BE49-F238E27FC236}">
                <a16:creationId xmlns:a16="http://schemas.microsoft.com/office/drawing/2014/main" id="{0A19CB5F-4869-E04F-AB4E-4EAA863426F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008934381"/>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D6568C4E-8CFE-004D-A62A-096E46A1E16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3097718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86334258"/>
      </p:ext>
    </p:extLst>
  </p:cSld>
  <p:clrMapOvr>
    <a:masterClrMapping/>
  </p:clrMapOvr>
  <p:extLst>
    <p:ext uri="{DCECCB84-F9BA-43D5-87BE-67443E8EF086}">
      <p15:sldGuideLst xmlns:p15="http://schemas.microsoft.com/office/powerpoint/2012/main"/>
    </p:ext>
  </p:extLst>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700666199"/>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309.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8138807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992402688"/>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708670848"/>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5558646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bg1"/>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bg1"/>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256595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accent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87485494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accent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E72CD150-65C0-424A-A624-6595B850D17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5539222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B1271B5E-675E-A040-B6D7-F179ED8372E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75377107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902576714"/>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AD7638C5-A36D-8E41-B66C-98CFF1DE49A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40022925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68839004"/>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5F1C96CC-923A-5341-8242-9505BA3BDE8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306537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9000319"/>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accent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64465766"/>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59585248"/>
      </p:ext>
    </p:extLst>
  </p:cSld>
  <p:clrMapOvr>
    <a:overrideClrMapping bg1="dk1" tx1="lt1" bg2="dk2" tx2="lt2" accent1="accent1" accent2="accent2" accent3="accent3" accent4="accent4" accent5="accent5" accent6="accent6" hlink="hlink" folHlink="folHlink"/>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164778910"/>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78078080"/>
      </p:ext>
    </p:extLst>
  </p:cSld>
  <p:clrMapOvr>
    <a:overrideClrMapping bg1="dk1" tx1="lt1" bg2="dk2" tx2="lt2" accent1="accent1" accent2="accent2" accent3="accent3" accent4="accent4" accent5="accent5" accent6="accent6" hlink="hlink" folHlink="folHlink"/>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804276686"/>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14" name="Tijdelijke aanduiding voor voettekst 1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5" name="Tijdelijke aanduiding voor dianummer 1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64581782"/>
      </p:ext>
    </p:extLst>
  </p:cSld>
  <p:clrMapOvr>
    <a:overrideClrMapping bg1="dk1" tx1="lt1" bg2="dk2" tx2="lt2" accent1="accent1" accent2="accent2" accent3="accent3" accent4="accent4" accent5="accent5" accent6="accent6" hlink="hlink" folHlink="folHlink"/>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99312070"/>
      </p:ext>
    </p:extLst>
  </p:cSld>
  <p:clrMapOvr>
    <a:overrideClrMapping bg1="lt1" tx1="dk1" bg2="lt2" tx2="dk2" accent1="accent1" accent2="accent2" accent3="accent3" accent4="accent4" accent5="accent5" accent6="accent6" hlink="hlink" folHlink="folHlink"/>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40853674"/>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2025556129"/>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80415910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08688899"/>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662254830"/>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77FB4AF3-AF59-F148-8CCF-B9596B80FCC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67407461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32.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DC7A64E4-E903-5A48-83A1-7C29AEEBB95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871070538"/>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FE9895E6-7BD5-F94B-9B0D-58B5904D119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630292714"/>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4" name="Tijdelijke aanduiding voor afbeelding 3"/>
          <p:cNvSpPr>
            <a:spLocks noGrp="1" noChangeAspect="1"/>
          </p:cNvSpPr>
          <p:nvPr>
            <p:ph type="pic" sz="quarter" idx="19"/>
          </p:nvPr>
        </p:nvSpPr>
        <p:spPr>
          <a:xfrm>
            <a:off x="3421851" y="3926077"/>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5" name="Tijdelijke aanduiding voor afbeelding 3"/>
          <p:cNvSpPr>
            <a:spLocks noGrp="1" noChangeAspect="1"/>
          </p:cNvSpPr>
          <p:nvPr>
            <p:ph type="pic" sz="quarter" idx="20"/>
          </p:nvPr>
        </p:nvSpPr>
        <p:spPr>
          <a:xfrm>
            <a:off x="3421851" y="4712093"/>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6" name="Tijdelijke aanduiding voor afbeelding 3"/>
          <p:cNvSpPr>
            <a:spLocks noGrp="1" noChangeAspect="1"/>
          </p:cNvSpPr>
          <p:nvPr>
            <p:ph type="pic" sz="quarter" idx="21"/>
          </p:nvPr>
        </p:nvSpPr>
        <p:spPr>
          <a:xfrm>
            <a:off x="3421851" y="5485583"/>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3" name="Tijdelijke aanduiding voor datum 2"/>
          <p:cNvSpPr>
            <a:spLocks noGrp="1"/>
          </p:cNvSpPr>
          <p:nvPr>
            <p:ph type="dt" sz="half" idx="22"/>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23"/>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2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73279B13-E9ED-8441-A9B7-21304593888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1522091"/>
      </p:ext>
    </p:extLst>
  </p:cSld>
  <p:clrMapOvr>
    <a:overrideClrMapping bg1="dk1" tx1="lt1" bg2="dk2" tx2="lt2" accent1="accent1" accent2="accent2" accent3="accent3" accent4="accent4" accent5="accent5" accent6="accent6" hlink="hlink" folHlink="folHlink"/>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86536A7C-7293-7B4F-9A08-B52F28B0038D}"/>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99B69336-BDF7-844F-BD47-440782B56AF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3" y="-13176"/>
            <a:ext cx="3660392" cy="1563390"/>
          </a:xfrm>
          <a:prstGeom prst="rect">
            <a:avLst/>
          </a:prstGeom>
        </p:spPr>
      </p:pic>
    </p:spTree>
    <p:extLst>
      <p:ext uri="{BB962C8B-B14F-4D97-AF65-F5344CB8AC3E}">
        <p14:creationId xmlns:p14="http://schemas.microsoft.com/office/powerpoint/2010/main" val="274811865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21697287"/>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20" name="Afbeelding 19">
            <a:extLst>
              <a:ext uri="{FF2B5EF4-FFF2-40B4-BE49-F238E27FC236}">
                <a16:creationId xmlns:a16="http://schemas.microsoft.com/office/drawing/2014/main" id="{438D7B86-9827-5547-9BEE-2215A2D0C62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5A5C6823-8955-2649-8A7B-F479054B86AE}"/>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D5BBB624-5B21-B143-885B-D8B6DD59340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90"/>
          </a:xfrm>
          <a:prstGeom prst="rect">
            <a:avLst/>
          </a:prstGeom>
        </p:spPr>
      </p:pic>
    </p:spTree>
    <p:extLst>
      <p:ext uri="{BB962C8B-B14F-4D97-AF65-F5344CB8AC3E}">
        <p14:creationId xmlns:p14="http://schemas.microsoft.com/office/powerpoint/2010/main" val="2300398751"/>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bg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4" name="Tijdelijke aanduiding voor datum 3"/>
          <p:cNvSpPr>
            <a:spLocks noGrp="1"/>
          </p:cNvSpPr>
          <p:nvPr>
            <p:ph type="dt" sz="half" idx="12"/>
          </p:nvPr>
        </p:nvSpPr>
        <p:spPr/>
        <p:txBody>
          <a:bodyPr/>
          <a:lstStyle>
            <a:lvl1pPr>
              <a:defRPr>
                <a:solidFill>
                  <a:schemeClr val="bg1">
                    <a:lumMod val="65000"/>
                    <a:lumOff val="35000"/>
                  </a:schemeClr>
                </a:solidFill>
              </a:defRPr>
            </a:lvl1pPr>
          </a:lstStyle>
          <a:p>
            <a:endParaRPr lang="nl-NL" dirty="0"/>
          </a:p>
        </p:txBody>
      </p:sp>
      <p:sp>
        <p:nvSpPr>
          <p:cNvPr id="5" name="Tijdelijke aanduiding voor voettekst 4"/>
          <p:cNvSpPr>
            <a:spLocks noGrp="1"/>
          </p:cNvSpPr>
          <p:nvPr>
            <p:ph type="ftr" sz="quarter" idx="13"/>
          </p:nvPr>
        </p:nvSpPr>
        <p:spPr/>
        <p:txBody>
          <a:bodyPr/>
          <a:lstStyle>
            <a:lvl1pPr>
              <a:defRPr>
                <a:solidFill>
                  <a:schemeClr val="bg1">
                    <a:lumMod val="65000"/>
                    <a:lumOff val="35000"/>
                  </a:schemeClr>
                </a:solidFill>
              </a:defRPr>
            </a:lvl1pPr>
          </a:lstStyle>
          <a:p>
            <a:endParaRPr lang="nl-NL" dirty="0"/>
          </a:p>
        </p:txBody>
      </p:sp>
      <p:sp>
        <p:nvSpPr>
          <p:cNvPr id="6" name="Tijdelijke aanduiding voor dianummer 5"/>
          <p:cNvSpPr>
            <a:spLocks noGrp="1"/>
          </p:cNvSpPr>
          <p:nvPr>
            <p:ph type="sldNum" sz="quarter" idx="1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B40302EF-B2B6-DA4E-B976-A001A24AD9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1" name="Tijdelijke aanduiding voor afbeelding 12">
            <a:extLst>
              <a:ext uri="{FF2B5EF4-FFF2-40B4-BE49-F238E27FC236}">
                <a16:creationId xmlns:a16="http://schemas.microsoft.com/office/drawing/2014/main" id="{831C5536-20D5-AD41-9B90-902BFEAD1F67}"/>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145715348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pic>
        <p:nvPicPr>
          <p:cNvPr id="11" name="Afbeelding 10">
            <a:extLst>
              <a:ext uri="{FF2B5EF4-FFF2-40B4-BE49-F238E27FC236}">
                <a16:creationId xmlns:a16="http://schemas.microsoft.com/office/drawing/2014/main" id="{6D8C1CA5-17FC-4D4B-AACB-CA708DE30A3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F37B6D06-77FB-774F-A317-F7A1EEBA167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90"/>
          </a:xfrm>
          <a:prstGeom prst="rect">
            <a:avLst/>
          </a:prstGeom>
        </p:spPr>
      </p:pic>
    </p:spTree>
    <p:extLst>
      <p:ext uri="{BB962C8B-B14F-4D97-AF65-F5344CB8AC3E}">
        <p14:creationId xmlns:p14="http://schemas.microsoft.com/office/powerpoint/2010/main" val="16287910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lvl1pPr>
              <a:defRPr>
                <a:solidFill>
                  <a:schemeClr val="bg1">
                    <a:lumMod val="65000"/>
                  </a:schemeClr>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9C958710-A035-984C-9963-9997447062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90444380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E21F4804-2FCD-3A4C-932B-6EF2797AACD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11AD3A35-6C61-5B4F-95EF-DBC1F1DAB75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90"/>
          </a:xfrm>
          <a:prstGeom prst="rect">
            <a:avLst/>
          </a:prstGeom>
        </p:spPr>
      </p:pic>
    </p:spTree>
    <p:extLst>
      <p:ext uri="{BB962C8B-B14F-4D97-AF65-F5344CB8AC3E}">
        <p14:creationId xmlns:p14="http://schemas.microsoft.com/office/powerpoint/2010/main" val="2701539736"/>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pic>
        <p:nvPicPr>
          <p:cNvPr id="21" name="Afbeelding 20">
            <a:extLst>
              <a:ext uri="{FF2B5EF4-FFF2-40B4-BE49-F238E27FC236}">
                <a16:creationId xmlns:a16="http://schemas.microsoft.com/office/drawing/2014/main" id="{071F31B8-D7BF-964A-9976-98530F8600E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884300122"/>
      </p:ext>
    </p:extLst>
  </p:cSld>
  <p:clrMapOvr>
    <a:masterClrMapping/>
  </p:clrMapOvr>
  <p:extLst>
    <p:ext uri="{DCECCB84-F9BA-43D5-87BE-67443E8EF086}">
      <p15:sldGuideLst xmlns:p15="http://schemas.microsoft.com/office/powerpoint/2012/main"/>
    </p:ext>
  </p:extLst>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10"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6E726CDE-A2C6-814E-BF73-F95847F0F50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087059123"/>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B9E8A857-1024-0042-8254-C3EBB1CC31D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62145528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938324523"/>
      </p:ext>
    </p:extLst>
  </p:cSld>
  <p:clrMapOvr>
    <a:masterClrMapping/>
  </p:clrMapOvr>
  <p:extLst>
    <p:ext uri="{DCECCB84-F9BA-43D5-87BE-67443E8EF086}">
      <p15:sldGuideLst xmlns:p15="http://schemas.microsoft.com/office/powerpoint/2012/main"/>
    </p:ext>
  </p:extLst>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6061786"/>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34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16633182"/>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2020494"/>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84583494"/>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bg1"/>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bg1"/>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69091254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E085C342-F410-1C42-BBE9-52289EFE77B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828009756"/>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accent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71149660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accent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D97D35B0-A00D-BC4C-B3AF-D9CEF697BD0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79671891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336D8277-B720-174D-B5B3-C63F2B5A721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39945589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611707077"/>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90BEE2FA-08FD-6844-A5BB-1041E77A4D3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3928971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872416744"/>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BA4466F7-66FF-7440-943F-4BA1E995B0E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71979677"/>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accent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43334741"/>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89401494"/>
      </p:ext>
    </p:extLst>
  </p:cSld>
  <p:clrMapOvr>
    <a:overrideClrMapping bg1="dk1" tx1="lt1" bg2="dk2" tx2="lt2" accent1="accent1" accent2="accent2" accent3="accent3" accent4="accent4" accent5="accent5" accent6="accent6" hlink="hlink" folHlink="folHlink"/>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0828707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lvl1pPr>
              <a:defRPr>
                <a:solidFill>
                  <a:schemeClr val="bg1">
                    <a:lumMod val="65000"/>
                  </a:schemeClr>
                </a:solidFill>
              </a:defRPr>
            </a:lvl1pPr>
          </a:lstStyle>
          <a:p>
            <a:endParaRPr lang="nl-NL" dirty="0"/>
          </a:p>
        </p:txBody>
      </p:sp>
      <p:sp>
        <p:nvSpPr>
          <p:cNvPr id="8" name="Tijdelijke aanduiding voor voettekst 7"/>
          <p:cNvSpPr>
            <a:spLocks noGrp="1"/>
          </p:cNvSpPr>
          <p:nvPr>
            <p:ph type="ftr" sz="quarter" idx="23"/>
          </p:nvPr>
        </p:nvSpPr>
        <p:spPr/>
        <p:txBody>
          <a:bodyPr/>
          <a:lstStyle>
            <a:lvl1pPr>
              <a:defRPr>
                <a:solidFill>
                  <a:schemeClr val="bg1">
                    <a:lumMod val="65000"/>
                  </a:schemeClr>
                </a:solidFill>
              </a:defRPr>
            </a:lvl1p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2C36848C-75BB-B944-BBD6-880B1B12C73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351332056"/>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772940454"/>
      </p:ext>
    </p:extLst>
  </p:cSld>
  <p:clrMapOvr>
    <a:overrideClrMapping bg1="dk1" tx1="lt1" bg2="dk2" tx2="lt2" accent1="accent1" accent2="accent2" accent3="accent3" accent4="accent4" accent5="accent5" accent6="accent6" hlink="hlink" folHlink="folHlink"/>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680878330"/>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14" name="Tijdelijke aanduiding voor voettekst 1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15" name="Tijdelijke aanduiding voor dianummer 1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129285671"/>
      </p:ext>
    </p:extLst>
  </p:cSld>
  <p:clrMapOvr>
    <a:overrideClrMapping bg1="dk1" tx1="lt1" bg2="dk2" tx2="lt2" accent1="accent1" accent2="accent2" accent3="accent3" accent4="accent4" accent5="accent5" accent6="accent6" hlink="hlink" folHlink="folHlink"/>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12389389"/>
      </p:ext>
    </p:extLst>
  </p:cSld>
  <p:clrMapOvr>
    <a:overrideClrMapping bg1="lt1" tx1="dk1" bg2="lt2" tx2="dk2" accent1="accent1" accent2="accent2" accent3="accent3" accent4="accent4" accent5="accent5" accent6="accent6" hlink="hlink" folHlink="folHlink"/>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00918363"/>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1757655092"/>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732116892"/>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790485745"/>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accent1"/>
              </a:buClr>
              <a:defRPr>
                <a:solidFill>
                  <a:schemeClr val="tx1"/>
                </a:solidFill>
              </a:defRPr>
            </a:lvl1pPr>
            <a:lvl2pPr>
              <a:buClr>
                <a:schemeClr val="accent1"/>
              </a:buClr>
              <a:defRPr>
                <a:solidFill>
                  <a:schemeClr val="tx1"/>
                </a:solidFill>
              </a:defRPr>
            </a:lvl2pPr>
            <a:lvl3pPr>
              <a:buClr>
                <a:schemeClr val="accent1"/>
              </a:buClr>
              <a:defRPr>
                <a:solidFill>
                  <a:schemeClr val="tx1"/>
                </a:solidFill>
              </a:defRPr>
            </a:lvl3pPr>
            <a:lvl4pPr>
              <a:buClr>
                <a:schemeClr val="accent1"/>
              </a:buClr>
              <a:defRPr>
                <a:solidFill>
                  <a:schemeClr val="tx1"/>
                </a:solidFill>
              </a:defRPr>
            </a:lvl4pPr>
            <a:lvl5pPr>
              <a:buClr>
                <a:schemeClr val="accent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D1BACB65-F63F-454C-9757-F8266C1F3E6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70664392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69.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07B54F1D-5963-3C4B-A1C0-DBDFA458D56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1850141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6" name="Tijdelijke aanduiding voor datum 5"/>
          <p:cNvSpPr>
            <a:spLocks noGrp="1"/>
          </p:cNvSpPr>
          <p:nvPr>
            <p:ph type="dt" sz="half" idx="22"/>
          </p:nvPr>
        </p:nvSpPr>
        <p:spPr/>
        <p:txBody>
          <a:bodyPr/>
          <a:lstStyle>
            <a:lvl1pPr>
              <a:defRPr>
                <a:solidFill>
                  <a:schemeClr val="tx1">
                    <a:lumMod val="65000"/>
                  </a:schemeClr>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1">
                    <a:lumMod val="65000"/>
                  </a:schemeClr>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1">
                    <a:lumMod val="65000"/>
                  </a:schemeClr>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E2424C08-D06D-F64A-B964-B229C0F5B81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4177838381"/>
      </p:ext>
    </p:extLst>
  </p:cSld>
  <p:clrMapOvr>
    <a:overrideClrMapping bg1="dk1" tx1="lt1" bg2="dk2" tx2="lt2" accent1="accent1" accent2="accent2" accent3="accent3" accent4="accent4" accent5="accent5" accent6="accent6" hlink="hlink" folHlink="folHlink"/>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accent1"/>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82ADB06B-1F91-2743-9280-06BA151DBC2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672772829"/>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14" name="Tijdelijke aanduiding voor afbeelding 3"/>
          <p:cNvSpPr>
            <a:spLocks noGrp="1" noChangeAspect="1"/>
          </p:cNvSpPr>
          <p:nvPr>
            <p:ph type="pic" sz="quarter" idx="19"/>
          </p:nvPr>
        </p:nvSpPr>
        <p:spPr>
          <a:xfrm>
            <a:off x="3421851" y="3926077"/>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5" name="Tijdelijke aanduiding voor afbeelding 3"/>
          <p:cNvSpPr>
            <a:spLocks noGrp="1" noChangeAspect="1"/>
          </p:cNvSpPr>
          <p:nvPr>
            <p:ph type="pic" sz="quarter" idx="20"/>
          </p:nvPr>
        </p:nvSpPr>
        <p:spPr>
          <a:xfrm>
            <a:off x="3421851" y="4712093"/>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6" name="Tijdelijke aanduiding voor afbeelding 3"/>
          <p:cNvSpPr>
            <a:spLocks noGrp="1" noChangeAspect="1"/>
          </p:cNvSpPr>
          <p:nvPr>
            <p:ph type="pic" sz="quarter" idx="21"/>
          </p:nvPr>
        </p:nvSpPr>
        <p:spPr>
          <a:xfrm>
            <a:off x="3421851" y="5485583"/>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3" name="Tijdelijke aanduiding voor datum 2"/>
          <p:cNvSpPr>
            <a:spLocks noGrp="1"/>
          </p:cNvSpPr>
          <p:nvPr>
            <p:ph type="dt" sz="half" idx="22"/>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23"/>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2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18005DB3-A803-EA45-9B51-D276E955DE1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468997931"/>
      </p:ext>
    </p:extLst>
  </p:cSld>
  <p:clrMapOvr>
    <a:overrideClrMapping bg1="dk1" tx1="lt1" bg2="dk2" tx2="lt2" accent1="accent1" accent2="accent2" accent3="accent3" accent4="accent4" accent5="accent5" accent6="accent6" hlink="hlink" folHlink="folHlink"/>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E8F35859-9169-194F-A39C-F0A87138D72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1390D4D5-14A8-CE46-BF62-F1458C5CD86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67765309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780757571"/>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19" name="Afbeelding 18">
            <a:extLst>
              <a:ext uri="{FF2B5EF4-FFF2-40B4-BE49-F238E27FC236}">
                <a16:creationId xmlns:a16="http://schemas.microsoft.com/office/drawing/2014/main" id="{3D124ED0-166D-1948-A0B7-064FAAFF2E5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905C362D-10F4-1D40-B1A6-29F852260205}"/>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6DB9E39E-9F1C-D349-952C-CD5895CC637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4117008475"/>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1A278463-DE00-7841-AAB0-EFF5DCAC4EC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E2BFDCDE-887C-6C4B-B1CD-BECE659D93C7}"/>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66926533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pic>
        <p:nvPicPr>
          <p:cNvPr id="11" name="Afbeelding 10">
            <a:extLst>
              <a:ext uri="{FF2B5EF4-FFF2-40B4-BE49-F238E27FC236}">
                <a16:creationId xmlns:a16="http://schemas.microsoft.com/office/drawing/2014/main" id="{6A19B0E3-ACD8-464C-AEC7-6FBF3C3634A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C969B98E-52C9-0646-9B03-DC917A84383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1760430407"/>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8C637DA8-F7AC-BE4A-BA8D-04D52E34BF9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34806D52-5167-C444-AE32-26F2FEE722C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2496050810"/>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B4CDE732-C1F2-B646-A372-AADCB2D8C60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666617092"/>
      </p:ext>
    </p:extLst>
  </p:cSld>
  <p:clrMapOvr>
    <a:masterClrMapping/>
  </p:clrMapOvr>
  <p:extLst>
    <p:ext uri="{DCECCB84-F9BA-43D5-87BE-67443E8EF086}">
      <p15:sldGuideLst xmlns:p15="http://schemas.microsoft.com/office/powerpoint/2012/main"/>
    </p:ext>
  </p:extLst>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15"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B58F1ABC-435C-9E4F-9A15-9F7CFE045C5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99766892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r>
              <a:rPr lang="nl-NL" dirty="0" err="1"/>
              <a:t>Titel</a:t>
            </a:r>
            <a:r>
              <a:rPr lang="nl-NL" dirty="0"/>
              <a:t> | </a:t>
            </a:r>
            <a:r>
              <a:rPr lang="nl-NL" dirty="0" err="1"/>
              <a:t>Date_Text</a:t>
            </a:r>
            <a:endParaRPr lang="nl-NL" dirty="0"/>
          </a:p>
        </p:txBody>
      </p:sp>
      <p:sp>
        <p:nvSpPr>
          <p:cNvPr id="5" name="Footer Placeholder 4"/>
          <p:cNvSpPr>
            <a:spLocks noGrp="1"/>
          </p:cNvSpPr>
          <p:nvPr>
            <p:ph type="ftr" sz="quarter" idx="11"/>
          </p:nvPr>
        </p:nvSpPr>
        <p:spPr/>
        <p:txBody>
          <a:bodyPr/>
          <a:lstStyle>
            <a:lvl1pPr>
              <a:defRPr/>
            </a:lvl1pPr>
          </a:lstStyle>
          <a:p>
            <a:endParaRPr lang="nl-NL"/>
          </a:p>
        </p:txBody>
      </p:sp>
      <p:sp>
        <p:nvSpPr>
          <p:cNvPr id="6" name="Slide Number Placeholder 5"/>
          <p:cNvSpPr>
            <a:spLocks noGrp="1"/>
          </p:cNvSpPr>
          <p:nvPr>
            <p:ph type="sldNum" sz="quarter" idx="12"/>
          </p:nvPr>
        </p:nvSpPr>
        <p:spPr/>
        <p:txBody>
          <a:bodyPr/>
          <a:lstStyle>
            <a:lvl1pPr>
              <a:defRPr/>
            </a:lvl1pPr>
          </a:lstStyle>
          <a:p>
            <a:fld id="{8FC21E99-CB6E-4E1C-8709-25BF64FEA530}" type="slidenum">
              <a:rPr lang="nl-NL"/>
              <a:pPr/>
              <a:t>‹nr.›</a:t>
            </a:fld>
            <a:endParaRPr lang="nl-NL"/>
          </a:p>
        </p:txBody>
      </p:sp>
    </p:spTree>
    <p:extLst>
      <p:ext uri="{BB962C8B-B14F-4D97-AF65-F5344CB8AC3E}">
        <p14:creationId xmlns:p14="http://schemas.microsoft.com/office/powerpoint/2010/main" val="2881160423"/>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15FFD22B-E36D-8142-810D-42F92B13421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9419920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12653624"/>
      </p:ext>
    </p:extLst>
  </p:cSld>
  <p:clrMapOvr>
    <a:masterClrMapping/>
  </p:clrMapOvr>
  <p:extLst>
    <p:ext uri="{DCECCB84-F9BA-43D5-87BE-67443E8EF086}">
      <p15:sldGuideLst xmlns:p15="http://schemas.microsoft.com/office/powerpoint/2012/main"/>
    </p:ext>
  </p:extLst>
</p:sldLayout>
</file>

<file path=ppt/slideLayouts/slideLayout382.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676709665"/>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383.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746616909"/>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292304544"/>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05781892"/>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9596937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2057301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9F3AA971-6A5E-294A-83E1-6EAAA786152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0073861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DDC8BBA9-CE48-E24F-9589-BC1AFF8CB1E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62275161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2C249ACB-0A73-DA4B-9FF8-90F35C6D5B8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A61C3B59-32FD-5B4D-8D2E-F40AA8A224D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281535808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Tree>
    <p:extLst>
      <p:ext uri="{BB962C8B-B14F-4D97-AF65-F5344CB8AC3E}">
        <p14:creationId xmlns:p14="http://schemas.microsoft.com/office/powerpoint/2010/main" val="166004876"/>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8D840F26-A558-C042-9F98-5B5E70C2A1A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1490851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47759480"/>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D0EFE5B3-D329-4A42-87D7-F6B209C6D88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92731842"/>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Rechthoek 11"/>
          <p:cNvSpPr>
            <a:spLocks/>
          </p:cNvSpPr>
          <p:nvPr userDrawn="1"/>
        </p:nvSpPr>
        <p:spPr>
          <a:xfrm>
            <a:off x="5862000" y="6620400"/>
            <a:ext cx="468000" cy="237600"/>
          </a:xfrm>
          <a:prstGeom prst="rect">
            <a:avLst/>
          </a:prstGeom>
          <a:solidFill>
            <a:srgbClr val="15427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spTree>
    <p:extLst>
      <p:ext uri="{BB962C8B-B14F-4D97-AF65-F5344CB8AC3E}">
        <p14:creationId xmlns:p14="http://schemas.microsoft.com/office/powerpoint/2010/main" val="719430017"/>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43464402"/>
      </p:ext>
    </p:extLst>
  </p:cSld>
  <p:clrMapOvr>
    <a:overrideClrMapping bg1="dk1" tx1="lt1" bg2="dk2" tx2="lt2" accent1="accent1" accent2="accent2" accent3="accent3" accent4="accent4" accent5="accent5" accent6="accent6" hlink="hlink" folHlink="folHlink"/>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20438460"/>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700090489"/>
      </p:ext>
    </p:extLst>
  </p:cSld>
  <p:clrMapOvr>
    <a:overrideClrMapping bg1="dk1" tx1="lt1" bg2="dk2" tx2="lt2" accent1="accent1" accent2="accent2" accent3="accent3" accent4="accent4" accent5="accent5" accent6="accent6" hlink="hlink" folHlink="folHlink"/>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56788184"/>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p>
            <a:endParaRPr lang="nl-NL" dirty="0"/>
          </a:p>
        </p:txBody>
      </p:sp>
      <p:sp>
        <p:nvSpPr>
          <p:cNvPr id="14" name="Tijdelijke aanduiding voor voettekst 13"/>
          <p:cNvSpPr>
            <a:spLocks noGrp="1"/>
          </p:cNvSpPr>
          <p:nvPr>
            <p:ph type="ftr" sz="quarter" idx="16"/>
          </p:nvPr>
        </p:nvSpPr>
        <p:spPr/>
        <p:txBody>
          <a:bodyPr/>
          <a:lstStyle/>
          <a:p>
            <a:endParaRPr lang="nl-NL" dirty="0"/>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483592552"/>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1">
                    <a:lumMod val="65000"/>
                  </a:schemeClr>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1">
                    <a:lumMod val="65000"/>
                  </a:schemeClr>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1">
                    <a:lumMod val="65000"/>
                  </a:schemeClr>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55C01093-6876-FF4B-A205-0797E4219E6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2AA80F83-76D5-4442-B68B-A643B29E2FA3}"/>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buClr>
                <a:schemeClr val="tx1"/>
              </a:buClr>
              <a:defRPr lang="nl-NL" dirty="0">
                <a:solidFill>
                  <a:schemeClr val="tx1"/>
                </a:solidFill>
              </a:defRPr>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20110038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642925772"/>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43242043"/>
      </p:ext>
    </p:extLst>
  </p:cSld>
  <p:clrMapOvr>
    <a:overrideClrMapping bg1="lt1" tx1="dk1" bg2="lt2" tx2="dk2" accent1="accent1" accent2="accent2" accent3="accent3" accent4="accent4" accent5="accent5" accent6="accent6" hlink="hlink" folHlink="folHlink"/>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263577"/>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3572683490"/>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066885771"/>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683642004"/>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2991A3CB-B8FE-1349-B199-D551881F785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3058465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06.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2464EEB2-1542-BC48-986B-166AE2A564E8}"/>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948410136"/>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1B7711FD-C196-6945-ADDB-07729B939C3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4255855805"/>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7C0B04D1-1B78-1544-8CB1-5654C4D382B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814599684"/>
      </p:ext>
    </p:extLst>
  </p:cSld>
  <p:clrMapOvr>
    <a:overrideClrMapping bg1="dk1" tx1="lt1" bg2="dk2" tx2="lt2" accent1="accent1" accent2="accent2" accent3="accent3" accent4="accent4" accent5="accent5" accent6="accent6" hlink="hlink" folHlink="folHlink"/>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nl-NL" dirty="0"/>
              <a:t>Klik om stijl te bewerken</a:t>
            </a:r>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pic>
        <p:nvPicPr>
          <p:cNvPr id="5" name="Afbeelding 4">
            <a:extLst>
              <a:ext uri="{FF2B5EF4-FFF2-40B4-BE49-F238E27FC236}">
                <a16:creationId xmlns:a16="http://schemas.microsoft.com/office/drawing/2014/main" id="{EC034E99-FAD8-C340-9358-AD9D8EBB7AF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7" name="Afbeelding 6">
            <a:extLst>
              <a:ext uri="{FF2B5EF4-FFF2-40B4-BE49-F238E27FC236}">
                <a16:creationId xmlns:a16="http://schemas.microsoft.com/office/drawing/2014/main" id="{71B2B988-8A5D-7C43-AF19-C038FAEA254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312469530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19" name="Afbeelding 18">
            <a:extLst>
              <a:ext uri="{FF2B5EF4-FFF2-40B4-BE49-F238E27FC236}">
                <a16:creationId xmlns:a16="http://schemas.microsoft.com/office/drawing/2014/main" id="{4F1CB0A6-79C2-F742-81CF-E0C9D205F04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0" name="Tijdelijke aanduiding voor afbeelding 22">
            <a:extLst>
              <a:ext uri="{FF2B5EF4-FFF2-40B4-BE49-F238E27FC236}">
                <a16:creationId xmlns:a16="http://schemas.microsoft.com/office/drawing/2014/main" id="{C44F0A5B-D9BF-924B-A9EF-7E385A31E76C}"/>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0B838C61-D4A4-194F-9A58-09306065DC5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2992938517"/>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866088444"/>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lvl1pPr>
              <a:defRPr>
                <a:solidFill>
                  <a:schemeClr val="bg2"/>
                </a:solidFill>
              </a:defRPr>
            </a:lvl1p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tx1"/>
                </a:solidFill>
              </a:defRPr>
            </a:lvl1pPr>
          </a:lstStyle>
          <a:p>
            <a:r>
              <a:rPr lang="nl-NL" dirty="0"/>
              <a:t>Klik om stijl te bewerken</a:t>
            </a:r>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pic>
        <p:nvPicPr>
          <p:cNvPr id="19" name="Afbeelding 18">
            <a:extLst>
              <a:ext uri="{FF2B5EF4-FFF2-40B4-BE49-F238E27FC236}">
                <a16:creationId xmlns:a16="http://schemas.microsoft.com/office/drawing/2014/main" id="{28FC4AB4-9496-574A-9711-743D695C1AC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B23645D-3229-6D4F-8640-AEEAA0325F8E}"/>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20" name="Afbeelding 19">
            <a:extLst>
              <a:ext uri="{FF2B5EF4-FFF2-40B4-BE49-F238E27FC236}">
                <a16:creationId xmlns:a16="http://schemas.microsoft.com/office/drawing/2014/main" id="{52D9E35C-2962-C54E-8A89-E0C96B013E0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3327804604"/>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bg1"/>
                </a:solidFill>
              </a:defRPr>
            </a:lvl1pPr>
          </a:lstStyle>
          <a:p>
            <a:r>
              <a:rPr lang="nl-NL" dirty="0"/>
              <a:t>Klik om stijl te bewerken</a:t>
            </a:r>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CE454366-A851-494A-A114-376C566A2CA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15BF165A-719B-B949-B2AD-6DA42EFC8754}"/>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buClr>
                <a:schemeClr val="bg1"/>
              </a:buClr>
              <a:defRPr lang="nl-NL" dirty="0">
                <a:solidFill>
                  <a:schemeClr val="bg1"/>
                </a:solidFill>
              </a:defRPr>
            </a:lvl1pPr>
          </a:lstStyle>
          <a:p>
            <a:pPr lvl="0"/>
            <a:r>
              <a:rPr lang="nl-NL" dirty="0"/>
              <a:t>Klik op het pictogram als u een afbeelding wilt toevoegen</a:t>
            </a:r>
          </a:p>
        </p:txBody>
      </p:sp>
    </p:spTree>
    <p:extLst>
      <p:ext uri="{BB962C8B-B14F-4D97-AF65-F5344CB8AC3E}">
        <p14:creationId xmlns:p14="http://schemas.microsoft.com/office/powerpoint/2010/main" val="418105008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lvl1pPr>
              <a:defRPr>
                <a:solidFill>
                  <a:schemeClr val="bg2"/>
                </a:solidFill>
              </a:defRPr>
            </a:lvl1p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dirty="0"/>
              <a:t>Klik om stijl te bewerken</a:t>
            </a:r>
          </a:p>
        </p:txBody>
      </p:sp>
      <p:pic>
        <p:nvPicPr>
          <p:cNvPr id="11" name="Afbeelding 10">
            <a:extLst>
              <a:ext uri="{FF2B5EF4-FFF2-40B4-BE49-F238E27FC236}">
                <a16:creationId xmlns:a16="http://schemas.microsoft.com/office/drawing/2014/main" id="{B25E1CA0-B98C-8743-BFBE-C85CCFD1868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5" name="Afbeelding 14">
            <a:extLst>
              <a:ext uri="{FF2B5EF4-FFF2-40B4-BE49-F238E27FC236}">
                <a16:creationId xmlns:a16="http://schemas.microsoft.com/office/drawing/2014/main" id="{CEE6E0D3-E6DA-644E-9D77-416E4B811F8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4184539640"/>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dirty="0"/>
              <a:t>Klik om stijl te bewerken</a:t>
            </a:r>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F61378A5-175B-C74A-ABFD-03A6F6D902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3" name="Afbeelding 12">
            <a:extLst>
              <a:ext uri="{FF2B5EF4-FFF2-40B4-BE49-F238E27FC236}">
                <a16:creationId xmlns:a16="http://schemas.microsoft.com/office/drawing/2014/main" id="{91AD3746-2F56-E844-A7FE-3512BDFE9D9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1291766741"/>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dirty="0"/>
              <a:t>Klik om stijl te bewerken</a:t>
            </a:r>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lvl1pPr>
              <a:defRPr>
                <a:solidFill>
                  <a:schemeClr val="bg2"/>
                </a:solidFill>
              </a:defRPr>
            </a:lvl1pPr>
          </a:lstStyle>
          <a:p>
            <a:endParaRPr lang="nl-NL" dirty="0"/>
          </a:p>
        </p:txBody>
      </p:sp>
      <p:sp>
        <p:nvSpPr>
          <p:cNvPr id="9" name="Tijdelijke aanduiding voor voettekst 8"/>
          <p:cNvSpPr>
            <a:spLocks noGrp="1"/>
          </p:cNvSpPr>
          <p:nvPr>
            <p:ph type="ftr" sz="quarter" idx="21"/>
          </p:nvPr>
        </p:nvSpPr>
        <p:spPr/>
        <p:txBody>
          <a:bodyPr/>
          <a:lstStyle>
            <a:lvl1pPr>
              <a:defRPr>
                <a:solidFill>
                  <a:schemeClr val="bg2"/>
                </a:solidFill>
              </a:defRPr>
            </a:lvl1p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9ACF8A4C-C922-B84F-8412-E0646BF0D9E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413258208"/>
      </p:ext>
    </p:extLst>
  </p:cSld>
  <p:clrMapOvr>
    <a:masterClrMapping/>
  </p:clrMapOvr>
  <p:extLst>
    <p:ext uri="{DCECCB84-F9BA-43D5-87BE-67443E8EF086}">
      <p15:sldGuideLst xmlns:p15="http://schemas.microsoft.com/office/powerpoint/2012/main"/>
    </p:ext>
  </p:extLst>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dirty="0"/>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dirty="0"/>
              <a:t>Klik om stijl te bewerken</a:t>
            </a:r>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lvl1pPr>
              <a:defRPr>
                <a:solidFill>
                  <a:schemeClr val="bg2"/>
                </a:solidFill>
              </a:defRPr>
            </a:lvl1pPr>
          </a:lstStyle>
          <a:p>
            <a:fld id="{10A0A6AF-03C5-477E-939A-E28F7E7F05EA}" type="slidenum">
              <a:rPr lang="nl-NL" smtClean="0"/>
              <a:pPr/>
              <a:t>‹nr.›</a:t>
            </a:fld>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pic>
        <p:nvPicPr>
          <p:cNvPr id="10" name="Afbeelding 9">
            <a:extLst>
              <a:ext uri="{FF2B5EF4-FFF2-40B4-BE49-F238E27FC236}">
                <a16:creationId xmlns:a16="http://schemas.microsoft.com/office/drawing/2014/main" id="{216A5D62-6207-8B4E-9FDB-37D98952442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260146994"/>
      </p:ext>
    </p:extLst>
  </p:cSld>
  <p:clrMapOvr>
    <a:masterClrMapping/>
  </p:clrMapOvr>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dirty="0"/>
              <a:t>Klik om stijl te bewerken</a:t>
            </a:r>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dirty="0"/>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lvl1pPr>
              <a:defRPr>
                <a:solidFill>
                  <a:schemeClr val="bg2"/>
                </a:solidFill>
              </a:defRPr>
            </a:lvl1pPr>
          </a:lstStyle>
          <a:p>
            <a:endParaRPr lang="nl-NL" dirty="0"/>
          </a:p>
        </p:txBody>
      </p:sp>
      <p:sp>
        <p:nvSpPr>
          <p:cNvPr id="12" name="Tijdelijke aanduiding voor voettekst 11"/>
          <p:cNvSpPr>
            <a:spLocks noGrp="1"/>
          </p:cNvSpPr>
          <p:nvPr>
            <p:ph type="ftr" sz="quarter" idx="15"/>
          </p:nvPr>
        </p:nvSpPr>
        <p:spPr/>
        <p:txBody>
          <a:bodyPr/>
          <a:lstStyle>
            <a:lvl1pPr>
              <a:defRPr>
                <a:solidFill>
                  <a:schemeClr val="bg2"/>
                </a:solidFill>
              </a:defRPr>
            </a:lvl1p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31528028-6B73-3D42-A511-253946375E7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5989662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69145025"/>
      </p:ext>
    </p:extLst>
  </p:cSld>
  <p:clrMapOvr>
    <a:masterClrMapping/>
  </p:clrMapOvr>
  <p:extLst>
    <p:ext uri="{DCECCB84-F9BA-43D5-87BE-67443E8EF086}">
      <p15:sldGuideLst xmlns:p15="http://schemas.microsoft.com/office/powerpoint/2012/main"/>
    </p:ext>
  </p:extLst>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639720677"/>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B0DA1628-6669-A643-8175-B2DA64C84CD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71C25732-F9D5-9045-B1D3-D5B9E271B2D9}"/>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49466856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42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002752607"/>
      </p:ext>
    </p:extLst>
  </p:cSld>
  <p:clrMapOvr>
    <a:masterClrMapping/>
  </p:clrMapOvr>
</p:sldLayout>
</file>

<file path=ppt/slideLayouts/slideLayout42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26988374"/>
      </p:ext>
    </p:extLst>
  </p:cSld>
  <p:clrMapOvr>
    <a:masterClrMapping/>
  </p:clrMapOvr>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62382256"/>
      </p:ext>
    </p:extLst>
  </p:cSld>
  <p:clrMapOvr>
    <a:masterClrMapping/>
  </p:clrMapOvr>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dirty="0"/>
              <a:t>Klik om stijl te bewerken</a:t>
            </a:r>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Klikken om de ondertitelstijl van het model te bewerken</a:t>
            </a:r>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6783005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094836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dirty="0"/>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lvl1pPr>
              <a:defRPr>
                <a:solidFill>
                  <a:schemeClr val="bg2"/>
                </a:solidFill>
              </a:defRPr>
            </a:lvl1p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307C651C-7A16-C24E-9EA3-A47DC4119F8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45193204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dirty="0"/>
              <a:t>Klik om stijl te bewerken</a:t>
            </a:r>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lvl1pPr>
              <a:defRPr>
                <a:solidFill>
                  <a:schemeClr val="bg2"/>
                </a:solidFill>
              </a:defRPr>
            </a:lvl1pPr>
          </a:lstStyle>
          <a:p>
            <a:endParaRPr lang="nl-NL" dirty="0"/>
          </a:p>
        </p:txBody>
      </p:sp>
      <p:sp>
        <p:nvSpPr>
          <p:cNvPr id="14" name="Tijdelijke aanduiding voor voettekst 13"/>
          <p:cNvSpPr>
            <a:spLocks noGrp="1"/>
          </p:cNvSpPr>
          <p:nvPr>
            <p:ph type="ftr" sz="quarter" idx="12"/>
          </p:nvPr>
        </p:nvSpPr>
        <p:spPr/>
        <p:txBody>
          <a:bodyPr/>
          <a:lstStyle>
            <a:lvl1pPr>
              <a:defRPr>
                <a:solidFill>
                  <a:schemeClr val="bg2"/>
                </a:solidFill>
              </a:defRPr>
            </a:lvl1p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FD25D8D4-507A-5D40-A528-644E7F411A0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74153029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7">
            <a:extLst>
              <a:ext uri="{FF2B5EF4-FFF2-40B4-BE49-F238E27FC236}">
                <a16:creationId xmlns:a16="http://schemas.microsoft.com/office/drawing/2014/main" id="{1817E04A-B9A8-0D44-BBB8-122507EA0819}"/>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92567687"/>
      </p:ext>
    </p:extLst>
  </p:cSld>
  <p:clrMapOvr>
    <a:masterClrMapping/>
  </p:clrMapOvr>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7">
            <a:extLst>
              <a:ext uri="{FF2B5EF4-FFF2-40B4-BE49-F238E27FC236}">
                <a16:creationId xmlns:a16="http://schemas.microsoft.com/office/drawing/2014/main" id="{1817E04A-B9A8-0D44-BBB8-122507EA0819}"/>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dirty="0"/>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dirty="0"/>
              <a:t>Klik om stijl te bewerken</a:t>
            </a:r>
          </a:p>
        </p:txBody>
      </p:sp>
      <p:sp>
        <p:nvSpPr>
          <p:cNvPr id="20" name="Tijdelijke aanduiding voor datum 19"/>
          <p:cNvSpPr>
            <a:spLocks noGrp="1"/>
          </p:cNvSpPr>
          <p:nvPr>
            <p:ph type="dt" sz="half" idx="25"/>
          </p:nvPr>
        </p:nvSpPr>
        <p:spPr/>
        <p:txBody>
          <a:bodyPr/>
          <a:lstStyle>
            <a:lvl1pPr>
              <a:defRPr>
                <a:solidFill>
                  <a:schemeClr val="bg2"/>
                </a:solidFill>
              </a:defRPr>
            </a:lvl1pPr>
          </a:lstStyle>
          <a:p>
            <a:endParaRPr lang="nl-NL" dirty="0"/>
          </a:p>
        </p:txBody>
      </p:sp>
      <p:sp>
        <p:nvSpPr>
          <p:cNvPr id="21" name="Tijdelijke aanduiding voor voettekst 20"/>
          <p:cNvSpPr>
            <a:spLocks noGrp="1"/>
          </p:cNvSpPr>
          <p:nvPr>
            <p:ph type="ftr" sz="quarter" idx="26"/>
          </p:nvPr>
        </p:nvSpPr>
        <p:spPr/>
        <p:txBody>
          <a:bodyPr/>
          <a:lstStyle>
            <a:lvl1pPr>
              <a:defRPr>
                <a:solidFill>
                  <a:schemeClr val="bg2"/>
                </a:solidFill>
              </a:defRPr>
            </a:lvl1p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9594126D-4AC9-044B-85CA-4655AA1E979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83643299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7">
            <a:extLst>
              <a:ext uri="{FF2B5EF4-FFF2-40B4-BE49-F238E27FC236}">
                <a16:creationId xmlns:a16="http://schemas.microsoft.com/office/drawing/2014/main" id="{1817E04A-B9A8-0D44-BBB8-122507EA0819}"/>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76877630"/>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pic>
        <p:nvPicPr>
          <p:cNvPr id="11" name="Afbeelding 10">
            <a:extLst>
              <a:ext uri="{FF2B5EF4-FFF2-40B4-BE49-F238E27FC236}">
                <a16:creationId xmlns:a16="http://schemas.microsoft.com/office/drawing/2014/main" id="{9C8A06D6-4ED4-CC44-B57B-245AE107404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37AA9FCB-870B-9745-A8A6-4036B2F033D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2692683512"/>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dirty="0"/>
              <a:t>Klik om stijl te bewerken</a:t>
            </a:r>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24F399D8-ABC9-2540-8BF5-C1A1E562A87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113655211"/>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dirty="0"/>
              <a:t>Klikken om de tekststijl van het model te bewerken</a:t>
            </a:r>
          </a:p>
        </p:txBody>
      </p:sp>
      <p:sp>
        <p:nvSpPr>
          <p:cNvPr id="8" name="Tijdelijke aanduiding voor datum 7"/>
          <p:cNvSpPr>
            <a:spLocks noGrp="1"/>
          </p:cNvSpPr>
          <p:nvPr>
            <p:ph type="dt" sz="half" idx="14"/>
          </p:nvPr>
        </p:nvSpPr>
        <p:spPr/>
        <p:txBody>
          <a:bodyPr/>
          <a:lstStyle>
            <a:lvl1pPr>
              <a:defRPr>
                <a:solidFill>
                  <a:schemeClr val="bg2"/>
                </a:solidFill>
              </a:defRPr>
            </a:lvl1pPr>
          </a:lstStyle>
          <a:p>
            <a:endParaRPr lang="nl-NL" dirty="0"/>
          </a:p>
        </p:txBody>
      </p:sp>
      <p:sp>
        <p:nvSpPr>
          <p:cNvPr id="10" name="Tijdelijke aanduiding voor voettekst 9"/>
          <p:cNvSpPr>
            <a:spLocks noGrp="1"/>
          </p:cNvSpPr>
          <p:nvPr>
            <p:ph type="ftr" sz="quarter" idx="15"/>
          </p:nvPr>
        </p:nvSpPr>
        <p:spPr/>
        <p:txBody>
          <a:bodyPr/>
          <a:lstStyle>
            <a:lvl1pPr>
              <a:defRPr>
                <a:solidFill>
                  <a:schemeClr val="bg2"/>
                </a:solidFill>
              </a:defRPr>
            </a:lvl1pPr>
          </a:lstStyle>
          <a:p>
            <a:endParaRPr lang="nl-NL" dirty="0"/>
          </a:p>
        </p:txBody>
      </p:sp>
      <p:sp>
        <p:nvSpPr>
          <p:cNvPr id="11" name="Tijdelijke aanduiding voor dianummer 10"/>
          <p:cNvSpPr>
            <a:spLocks noGrp="1"/>
          </p:cNvSpPr>
          <p:nvPr>
            <p:ph type="sldNum" sz="quarter" idx="16"/>
          </p:nvPr>
        </p:nvSpPr>
        <p:spPr/>
        <p:txBody>
          <a:bodyPr/>
          <a:lstStyle>
            <a:lvl1pPr>
              <a:defRPr>
                <a:solidFill>
                  <a:schemeClr val="bg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11376586"/>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dirty="0"/>
              <a:t>Klik om stijl te bewerken</a:t>
            </a:r>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stStyle>
          <a:p>
            <a:pPr lvl="0"/>
            <a:r>
              <a:rPr lang="nl-NL" dirty="0"/>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91289445"/>
      </p:ext>
    </p:extLst>
  </p:cSld>
  <p:clrMapOvr>
    <a:overrideClrMapping bg1="dk1" tx1="lt1" bg2="dk2" tx2="lt2" accent1="accent1" accent2="accent2" accent3="accent3" accent4="accent4" accent5="accent5" accent6="accent6" hlink="hlink" folHlink="folHlink"/>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309788044"/>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lvl1pPr>
              <a:buClr>
                <a:schemeClr val="bg1"/>
              </a:buClr>
              <a:defRPr>
                <a:solidFill>
                  <a:schemeClr val="bg1"/>
                </a:solidFill>
              </a:defRPr>
            </a:lvl1pPr>
          </a:lstStyle>
          <a:p>
            <a:pPr lvl="0"/>
            <a:r>
              <a:rPr lang="nl-NL" dirty="0"/>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8463214"/>
      </p:ext>
    </p:extLst>
  </p:cSld>
  <p:clrMapOvr>
    <a:overrideClrMapping bg1="dk1" tx1="lt1" bg2="dk2" tx2="lt2" accent1="accent1" accent2="accent2" accent3="accent3" accent4="accent4" accent5="accent5" accent6="accent6" hlink="hlink" folHlink="folHlink"/>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55580424"/>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dirty="0"/>
              <a:t>Klik op het pictogram als u een afbeelding wilt toevoegen</a:t>
            </a:r>
          </a:p>
        </p:txBody>
      </p:sp>
      <p:sp>
        <p:nvSpPr>
          <p:cNvPr id="2" name="Titel 1"/>
          <p:cNvSpPr>
            <a:spLocks noGrp="1"/>
          </p:cNvSpPr>
          <p:nvPr>
            <p:ph type="title"/>
          </p:nvPr>
        </p:nvSpPr>
        <p:spPr>
          <a:xfrm>
            <a:off x="633600" y="1051200"/>
            <a:ext cx="10924382" cy="946800"/>
          </a:xfrm>
        </p:spPr>
        <p:txBody>
          <a:bodyPr/>
          <a:lstStyle>
            <a:lvl1pPr>
              <a:defRPr>
                <a:solidFill>
                  <a:schemeClr val="bg1"/>
                </a:solidFill>
              </a:defRPr>
            </a:lvl1pPr>
          </a:lstStyle>
          <a:p>
            <a:r>
              <a:rPr lang="nl-NL" dirty="0"/>
              <a:t>Klik om stijl te bewerken</a:t>
            </a:r>
          </a:p>
        </p:txBody>
      </p:sp>
      <p:sp>
        <p:nvSpPr>
          <p:cNvPr id="13" name="Tijdelijke aanduiding voor datum 12"/>
          <p:cNvSpPr>
            <a:spLocks noGrp="1"/>
          </p:cNvSpPr>
          <p:nvPr>
            <p:ph type="dt" sz="half" idx="15"/>
          </p:nvPr>
        </p:nvSpPr>
        <p:spPr/>
        <p:txBody>
          <a:bodyPr/>
          <a:lstStyle>
            <a:lvl1pPr>
              <a:defRPr>
                <a:solidFill>
                  <a:schemeClr val="tx2"/>
                </a:solidFill>
              </a:defRPr>
            </a:lvl1pPr>
          </a:lstStyle>
          <a:p>
            <a:endParaRPr lang="nl-NL" dirty="0"/>
          </a:p>
        </p:txBody>
      </p:sp>
      <p:sp>
        <p:nvSpPr>
          <p:cNvPr id="14" name="Tijdelijke aanduiding voor voettekst 13"/>
          <p:cNvSpPr>
            <a:spLocks noGrp="1"/>
          </p:cNvSpPr>
          <p:nvPr>
            <p:ph type="ftr" sz="quarter" idx="16"/>
          </p:nvPr>
        </p:nvSpPr>
        <p:spPr/>
        <p:txBody>
          <a:bodyPr/>
          <a:lstStyle>
            <a:lvl1pPr>
              <a:defRPr>
                <a:solidFill>
                  <a:schemeClr val="tx2"/>
                </a:solidFill>
              </a:defRPr>
            </a:lvl1pPr>
          </a:lstStyle>
          <a:p>
            <a:endParaRPr lang="nl-NL" dirty="0"/>
          </a:p>
        </p:txBody>
      </p:sp>
      <p:sp>
        <p:nvSpPr>
          <p:cNvPr id="15" name="Tijdelijke aanduiding voor dianummer 14"/>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783070665"/>
      </p:ext>
    </p:extLst>
  </p:cSld>
  <p:clrMapOvr>
    <a:overrideClrMapping bg1="dk1" tx1="lt1" bg2="dk2" tx2="lt2" accent1="accent1" accent2="accent2" accent3="accent3" accent4="accent4" accent5="accent5" accent6="accent6" hlink="hlink" folHlink="folHlink"/>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812121718"/>
      </p:ext>
    </p:extLst>
  </p:cSld>
  <p:clrMapOvr>
    <a:overrideClrMapping bg1="lt1" tx1="dk1" bg2="lt2" tx2="dk2" accent1="accent1" accent2="accent2" accent3="accent3" accent4="accent4" accent5="accent5" accent6="accent6" hlink="hlink" folHlink="folHlink"/>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52462637"/>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tx1"/>
                </a:solidFill>
              </a:defRPr>
            </a:lvl1pPr>
          </a:lstStyle>
          <a:p>
            <a:r>
              <a:rPr lang="nl-NL" dirty="0"/>
              <a:t>Klik om stijl te bewerken</a:t>
            </a:r>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229572649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DF608AB2-2364-F045-AC96-C84663C6D89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1B36FA10-4B0D-CC45-8A82-F70A56B36AF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1104092836"/>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168321984"/>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918036525"/>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tx1"/>
              </a:buClr>
              <a:defRPr>
                <a:solidFill>
                  <a:schemeClr val="tx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dirty="0"/>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tx1"/>
                </a:solidFill>
              </a:defRPr>
            </a:lvl1pPr>
          </a:lstStyle>
          <a:p>
            <a:r>
              <a:rPr lang="nl-NL" dirty="0"/>
              <a:t>Klik om stijl te bewerken</a:t>
            </a:r>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lvl1pPr>
              <a:defRPr>
                <a:solidFill>
                  <a:schemeClr val="bg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5D7F7517-0356-1F4A-9593-FD48630F73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36307001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43.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CFAD314F-14E9-B34D-B4CF-CD55C7BF3B0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193978959"/>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lvl1pPr>
              <a:defRPr>
                <a:solidFill>
                  <a:schemeClr val="bg2"/>
                </a:solidFill>
              </a:defRPr>
            </a:lvl1pPr>
          </a:lstStyle>
          <a:p>
            <a:endParaRPr lang="nl-NL" dirty="0"/>
          </a:p>
        </p:txBody>
      </p:sp>
      <p:sp>
        <p:nvSpPr>
          <p:cNvPr id="8" name="Tijdelijke aanduiding voor voettekst 7"/>
          <p:cNvSpPr>
            <a:spLocks noGrp="1"/>
          </p:cNvSpPr>
          <p:nvPr>
            <p:ph type="ftr" sz="quarter" idx="23"/>
          </p:nvPr>
        </p:nvSpPr>
        <p:spPr/>
        <p:txBody>
          <a:bodyPr/>
          <a:lstStyle>
            <a:lvl1pPr>
              <a:defRPr>
                <a:solidFill>
                  <a:schemeClr val="bg2"/>
                </a:solidFill>
              </a:defRPr>
            </a:lvl1p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E4F59A6A-49E2-B146-AF7C-049A285755B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776827285"/>
      </p:ext>
    </p:extLst>
  </p:cSld>
  <p:clrMapOvr>
    <a:masterClrMapping/>
  </p:clrMapOvr>
</p:sldLayout>
</file>

<file path=ppt/slideLayouts/slideLayout445.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bg1"/>
                </a:solidFill>
              </a:defRPr>
            </a:lvl1pPr>
          </a:lstStyle>
          <a:p>
            <a:r>
              <a:rPr lang="nl-NL" dirty="0"/>
              <a:t>Typ een afsluitende zin</a:t>
            </a:r>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BE41A1A3-2F34-3E44-BBF7-35FAF34E6A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4" name="Tijdelijke aanduiding voor afbeelding 3">
            <a:extLst>
              <a:ext uri="{FF2B5EF4-FFF2-40B4-BE49-F238E27FC236}">
                <a16:creationId xmlns:a16="http://schemas.microsoft.com/office/drawing/2014/main" id="{68F1B8EF-B9CC-234E-A911-AF80753B556C}"/>
              </a:ext>
            </a:extLst>
          </p:cNvPr>
          <p:cNvSpPr>
            <a:spLocks noGrp="1" noChangeAspect="1"/>
          </p:cNvSpPr>
          <p:nvPr>
            <p:ph type="pic" sz="quarter" idx="19"/>
          </p:nvPr>
        </p:nvSpPr>
        <p:spPr>
          <a:xfrm>
            <a:off x="4544781" y="3921366"/>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5" name="Tijdelijke aanduiding voor afbeelding 3">
            <a:extLst>
              <a:ext uri="{FF2B5EF4-FFF2-40B4-BE49-F238E27FC236}">
                <a16:creationId xmlns:a16="http://schemas.microsoft.com/office/drawing/2014/main" id="{F9E482C7-7D5B-A443-B41A-21C542E25300}"/>
              </a:ext>
            </a:extLst>
          </p:cNvPr>
          <p:cNvSpPr>
            <a:spLocks noGrp="1" noChangeAspect="1"/>
          </p:cNvSpPr>
          <p:nvPr>
            <p:ph type="pic" sz="quarter" idx="20"/>
          </p:nvPr>
        </p:nvSpPr>
        <p:spPr>
          <a:xfrm>
            <a:off x="4544781" y="470738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6" name="Tijdelijke aanduiding voor afbeelding 3">
            <a:extLst>
              <a:ext uri="{FF2B5EF4-FFF2-40B4-BE49-F238E27FC236}">
                <a16:creationId xmlns:a16="http://schemas.microsoft.com/office/drawing/2014/main" id="{80A4409A-10BE-6F4E-B38D-006C3023D3E0}"/>
              </a:ext>
            </a:extLst>
          </p:cNvPr>
          <p:cNvSpPr>
            <a:spLocks noGrp="1" noChangeAspect="1"/>
          </p:cNvSpPr>
          <p:nvPr>
            <p:ph type="pic" sz="quarter" idx="21"/>
          </p:nvPr>
        </p:nvSpPr>
        <p:spPr>
          <a:xfrm>
            <a:off x="4544781" y="5480872"/>
            <a:ext cx="541203" cy="540000"/>
          </a:xfrm>
          <a:blipFill>
            <a:blip r:embed="rId5"/>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17" name="Tijdelijke aanduiding voor tekst 13">
            <a:extLst>
              <a:ext uri="{FF2B5EF4-FFF2-40B4-BE49-F238E27FC236}">
                <a16:creationId xmlns:a16="http://schemas.microsoft.com/office/drawing/2014/main" id="{DE5A75A7-0D76-6C4B-8FBA-32A23AB9F0D2}"/>
              </a:ext>
            </a:extLst>
          </p:cNvPr>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24" name="Tijdelijke aanduiding voor tekst 13">
            <a:extLst>
              <a:ext uri="{FF2B5EF4-FFF2-40B4-BE49-F238E27FC236}">
                <a16:creationId xmlns:a16="http://schemas.microsoft.com/office/drawing/2014/main" id="{059E2988-83A3-964B-90F3-CA1FB6B37D4C}"/>
              </a:ext>
            </a:extLst>
          </p:cNvPr>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
        <p:nvSpPr>
          <p:cNvPr id="25" name="Tijdelijke aanduiding voor tekst 13">
            <a:extLst>
              <a:ext uri="{FF2B5EF4-FFF2-40B4-BE49-F238E27FC236}">
                <a16:creationId xmlns:a16="http://schemas.microsoft.com/office/drawing/2014/main" id="{84BFB83C-77BC-0543-BAD9-F0249A92844C}"/>
              </a:ext>
            </a:extLst>
          </p:cNvPr>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bg1"/>
                </a:solidFill>
              </a:defRPr>
            </a:lvl1pPr>
          </a:lstStyle>
          <a:p>
            <a:pPr lvl="0"/>
            <a:r>
              <a:rPr lang="nl-NL" dirty="0"/>
              <a:t>Klik om de tekststijl van het model te bewerken</a:t>
            </a:r>
          </a:p>
        </p:txBody>
      </p:sp>
    </p:spTree>
    <p:extLst>
      <p:ext uri="{BB962C8B-B14F-4D97-AF65-F5344CB8AC3E}">
        <p14:creationId xmlns:p14="http://schemas.microsoft.com/office/powerpoint/2010/main" val="3833692690"/>
      </p:ext>
    </p:extLst>
  </p:cSld>
  <p:clrMapOvr>
    <a:overrideClrMapping bg1="dk1" tx1="lt1" bg2="dk2" tx2="lt2" accent1="accent1" accent2="accent2" accent3="accent3" accent4="accent4" accent5="accent5" accent6="accent6" hlink="hlink" folHlink="folHlink"/>
  </p:clrMapOvr>
</p:sldLayout>
</file>

<file path=ppt/slideLayouts/slideLayout446.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6AFCE8B0-DD73-2947-9328-9115D83FD87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DA827490-0031-0E4F-86E5-3FF0220FFAD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295661200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447.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028410222"/>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19" name="Afbeelding 18">
            <a:extLst>
              <a:ext uri="{FF2B5EF4-FFF2-40B4-BE49-F238E27FC236}">
                <a16:creationId xmlns:a16="http://schemas.microsoft.com/office/drawing/2014/main" id="{35C1C912-210B-454A-A6B5-A11FA7DEDC9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1513F8B-999C-884B-93DC-388C6B407FDD}"/>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E1A2EAE1-C416-204B-A199-FF4C7781A74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932343947"/>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52405C03-D90E-FC41-B80B-E73391FDECB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28FA2696-84C1-1649-8A59-67E687AAB014}"/>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248499296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F8830F06-074A-7541-89BC-92474D16849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878236528"/>
      </p:ext>
    </p:extLst>
  </p:cSld>
  <p:clrMapOvr>
    <a:masterClrMapping/>
  </p:clrMapOvr>
  <p:extLst>
    <p:ext uri="{DCECCB84-F9BA-43D5-87BE-67443E8EF086}">
      <p15:sldGuideLst xmlns:p15="http://schemas.microsoft.com/office/powerpoint/2012/main"/>
    </p:ext>
  </p:extLst>
</p:sldLayout>
</file>

<file path=ppt/slideLayouts/slideLayout450.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pic>
        <p:nvPicPr>
          <p:cNvPr id="11" name="Afbeelding 10">
            <a:extLst>
              <a:ext uri="{FF2B5EF4-FFF2-40B4-BE49-F238E27FC236}">
                <a16:creationId xmlns:a16="http://schemas.microsoft.com/office/drawing/2014/main" id="{A2B5321D-EB1C-2142-8695-68E40A9D896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F5FAAC01-C364-774F-88FE-17259E5DC031}"/>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3610252597"/>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DCC7F95A-D18A-7B46-B9E6-264077809E4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2E6C6173-FAD5-5847-B684-1B496ED0131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3222977332"/>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568E4D4D-B363-A449-9181-2C96A3C5386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273853318"/>
      </p:ext>
    </p:extLst>
  </p:cSld>
  <p:clrMapOvr>
    <a:masterClrMapping/>
  </p:clrMapOvr>
  <p:extLst>
    <p:ext uri="{DCECCB84-F9BA-43D5-87BE-67443E8EF086}">
      <p15:sldGuideLst xmlns:p15="http://schemas.microsoft.com/office/powerpoint/2012/main"/>
    </p:ext>
  </p:extLst>
</p:sldLayout>
</file>

<file path=ppt/slideLayouts/slideLayout453.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4ACB56B7-4DC6-DB4B-9123-3C4E679C1A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874262894"/>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FECF2DFE-783B-454A-9C87-526A42EB5C1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4712759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31357877"/>
      </p:ext>
    </p:extLst>
  </p:cSld>
  <p:clrMapOvr>
    <a:masterClrMapping/>
  </p:clrMapOvr>
  <p:extLst>
    <p:ext uri="{DCECCB84-F9BA-43D5-87BE-67443E8EF086}">
      <p15:sldGuideLst xmlns:p15="http://schemas.microsoft.com/office/powerpoint/2012/main"/>
    </p:ext>
  </p:extLst>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53164893"/>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45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25553139"/>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790919649"/>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50137548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pic>
        <p:nvPicPr>
          <p:cNvPr id="10" name="Afbeelding 9">
            <a:extLst>
              <a:ext uri="{FF2B5EF4-FFF2-40B4-BE49-F238E27FC236}">
                <a16:creationId xmlns:a16="http://schemas.microsoft.com/office/drawing/2014/main" id="{1FF86EAE-8C71-2D43-AC16-5AE2A452742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894596654"/>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3964551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702458465"/>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FEFCB1B3-0962-A843-A9FB-A2BB3FE5C12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23403363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B3041858-3A34-2F42-958E-EAB3A5457FF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4762600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64.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1664250385"/>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E2AC9301-3D36-044B-8644-E5A87C42503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39180276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66.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74968503"/>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DCA45824-7873-1F48-9BB9-DDA2C691200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129093155"/>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52946945"/>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6043440"/>
      </p:ext>
    </p:extLst>
  </p:cSld>
  <p:clrMapOvr>
    <a:overrideClrMapping bg1="dk1" tx1="lt1" bg2="dk2" tx2="lt2" accent1="accent1" accent2="accent2" accent3="accent3" accent4="accent4" accent5="accent5" accent6="accent6" hlink="hlink" folHlink="folHlink"/>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BF46B0DC-0026-2943-8BBB-2A0E094E3CB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95930195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77090057"/>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88410392"/>
      </p:ext>
    </p:extLst>
  </p:cSld>
  <p:clrMapOvr>
    <a:overrideClrMapping bg1="dk1" tx1="lt1" bg2="dk2" tx2="lt2" accent1="accent1" accent2="accent2" accent3="accent3" accent4="accent4" accent5="accent5" accent6="accent6" hlink="hlink" folHlink="folHlink"/>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24892395"/>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p>
            <a:endParaRPr lang="nl-NL" dirty="0"/>
          </a:p>
        </p:txBody>
      </p:sp>
      <p:sp>
        <p:nvSpPr>
          <p:cNvPr id="14" name="Tijdelijke aanduiding voor voettekst 13"/>
          <p:cNvSpPr>
            <a:spLocks noGrp="1"/>
          </p:cNvSpPr>
          <p:nvPr>
            <p:ph type="ftr" sz="quarter" idx="16"/>
          </p:nvPr>
        </p:nvSpPr>
        <p:spPr/>
        <p:txBody>
          <a:bodyPr/>
          <a:lstStyle/>
          <a:p>
            <a:endParaRPr lang="nl-NL" dirty="0"/>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766586936"/>
      </p:ext>
    </p:extLst>
  </p:cSld>
  <p:clrMapOvr>
    <a:overrideClrMapping bg1="dk1" tx1="lt1" bg2="dk2" tx2="lt2" accent1="accent1" accent2="accent2" accent3="accent3" accent4="accent4" accent5="accent5" accent6="accent6" hlink="hlink" folHlink="folHlink"/>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a:lvl1pPr>
          </a:lstStyle>
          <a:p>
            <a:pPr lvl="0"/>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55460874"/>
      </p:ext>
    </p:extLst>
  </p:cSld>
  <p:clrMapOvr>
    <a:overrideClrMapping bg1="lt1" tx1="dk1" bg2="lt2" tx2="dk2" accent1="accent1" accent2="accent2" accent3="accent3" accent4="accent4" accent5="accent5" accent6="accent6" hlink="hlink" folHlink="folHlink"/>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24416020"/>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992970775"/>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044233826"/>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785696891"/>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1D1276C3-FD7E-8747-99AA-2078056937E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33869242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717612064"/>
      </p:ext>
    </p:extLst>
  </p:cSld>
  <p:clrMapOvr>
    <a:masterClrMapping/>
  </p:clrMapOvr>
  <p:extLst>
    <p:ext uri="{DCECCB84-F9BA-43D5-87BE-67443E8EF086}">
      <p15:sldGuideLst xmlns:p15="http://schemas.microsoft.com/office/powerpoint/2012/main"/>
    </p:ext>
  </p:extLst>
</p:sldLayout>
</file>

<file path=ppt/slideLayouts/slideLayout480.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BDE31120-DDD1-8746-9A6A-9B79FB1A27B4}"/>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442582414"/>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BF35E3DD-6F92-AE40-9C42-7D9BDBEB461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610347599"/>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FB3C3CD6-10DA-6245-AAF8-F302EE3DC00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015729611"/>
      </p:ext>
    </p:extLst>
  </p:cSld>
  <p:clrMapOvr>
    <a:overrideClrMapping bg1="dk1" tx1="lt1" bg2="dk2" tx2="lt2" accent1="accent1" accent2="accent2" accent3="accent3" accent4="accent4" accent5="accent5" accent6="accent6" hlink="hlink" folHlink="folHlink"/>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768B3C94-9196-1146-852A-A5E37DC5A27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561EBB61-3141-5A4D-B6C2-DA70334B6A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354671231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484.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176350179"/>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19" name="Afbeelding 18">
            <a:extLst>
              <a:ext uri="{FF2B5EF4-FFF2-40B4-BE49-F238E27FC236}">
                <a16:creationId xmlns:a16="http://schemas.microsoft.com/office/drawing/2014/main" id="{46497AA2-3A4F-6141-81F2-5C4A18980F5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DBD715D-EA47-A345-A597-76F254AD9D58}"/>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EC3502BC-1CD4-FE44-9C3F-29C83C99590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1037210550"/>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8F92AC7B-7C05-F74D-8F5F-CF30DBA7571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80770" cy="1681200"/>
          </a:xfrm>
          <a:prstGeom prst="rect">
            <a:avLst/>
          </a:prstGeom>
        </p:spPr>
      </p:pic>
      <p:sp>
        <p:nvSpPr>
          <p:cNvPr id="12" name="Tijdelijke aanduiding voor afbeelding 12">
            <a:extLst>
              <a:ext uri="{FF2B5EF4-FFF2-40B4-BE49-F238E27FC236}">
                <a16:creationId xmlns:a16="http://schemas.microsoft.com/office/drawing/2014/main" id="{E5B579D1-6EF5-AD40-B1C0-BEECF2622791}"/>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191121654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487.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pic>
        <p:nvPicPr>
          <p:cNvPr id="11" name="Afbeelding 10">
            <a:extLst>
              <a:ext uri="{FF2B5EF4-FFF2-40B4-BE49-F238E27FC236}">
                <a16:creationId xmlns:a16="http://schemas.microsoft.com/office/drawing/2014/main" id="{E24A7278-1F18-AD42-80DE-A9A3216329D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675238FD-4C8E-0E48-8EE6-9B03847B3AF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737883412"/>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4AF317D2-9313-F641-BE7A-40A1A7ADF93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140F067E-C9AD-0242-83D6-1AAF02DB52C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545842239"/>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4B16F6B7-620A-AE48-B4A4-77954745308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53230975"/>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878826205"/>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pic>
        <p:nvPicPr>
          <p:cNvPr id="10" name="Afbeelding 9">
            <a:extLst>
              <a:ext uri="{FF2B5EF4-FFF2-40B4-BE49-F238E27FC236}">
                <a16:creationId xmlns:a16="http://schemas.microsoft.com/office/drawing/2014/main" id="{E0B8EE29-FC86-7B4F-A1DC-25C4058A1E7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378735854"/>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36D90830-4EF1-7D46-83D0-ACC413A9F1A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860678100"/>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41870793"/>
      </p:ext>
    </p:extLst>
  </p:cSld>
  <p:clrMapOvr>
    <a:masterClrMapping/>
  </p:clrMapOvr>
  <p:extLst>
    <p:ext uri="{DCECCB84-F9BA-43D5-87BE-67443E8EF086}">
      <p15:sldGuideLst xmlns:p15="http://schemas.microsoft.com/office/powerpoint/2012/main"/>
    </p:ext>
  </p:extLst>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484723002"/>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494.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11188427"/>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224061436"/>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16282650"/>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370535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498.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1083719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499.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DD78526D-DFC9-DE41-9104-473DA714E6B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74115928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lvl1pPr>
              <a:defRPr>
                <a:solidFill>
                  <a:schemeClr val="bg1">
                    <a:lumMod val="65000"/>
                  </a:schemeClr>
                </a:solidFill>
              </a:defRPr>
            </a:lvl1p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pic>
        <p:nvPicPr>
          <p:cNvPr id="11" name="Afbeelding 10">
            <a:extLst>
              <a:ext uri="{FF2B5EF4-FFF2-40B4-BE49-F238E27FC236}">
                <a16:creationId xmlns:a16="http://schemas.microsoft.com/office/drawing/2014/main" id="{D6DC891B-0BBD-3E4B-A301-653F943C4C6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CC01ABBA-4376-CE44-A51E-00DFACFA868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10659736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769125330"/>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EBF1060D-B757-D940-A088-128DC25EC54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0992834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3161217742"/>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pic>
        <p:nvPicPr>
          <p:cNvPr id="11" name="Afbeelding 10">
            <a:extLst>
              <a:ext uri="{FF2B5EF4-FFF2-40B4-BE49-F238E27FC236}">
                <a16:creationId xmlns:a16="http://schemas.microsoft.com/office/drawing/2014/main" id="{0ECCFF30-6A2B-8340-BFB3-23EFBCEB8FA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1466232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3499749587"/>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33CA3BAE-EB1B-D744-9637-89524A9895F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77365700"/>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1712147"/>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80983938"/>
      </p:ext>
    </p:extLst>
  </p:cSld>
  <p:clrMapOvr>
    <a:overrideClrMapping bg1="dk1" tx1="lt1" bg2="dk2" tx2="lt2" accent1="accent1" accent2="accent2" accent3="accent3" accent4="accent4" accent5="accent5" accent6="accent6" hlink="hlink" folHlink="folHlink"/>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68838418"/>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519912586"/>
      </p:ext>
    </p:extLst>
  </p:cSld>
  <p:clrMapOvr>
    <a:overrideClrMapping bg1="dk1" tx1="lt1" bg2="dk2" tx2="lt2" accent1="accent1" accent2="accent2" accent3="accent3" accent4="accent4" accent5="accent5" accent6="accent6" hlink="hlink" folHlink="folHlink"/>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72429674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20049417"/>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7"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p>
            <a:endParaRPr lang="nl-NL" dirty="0"/>
          </a:p>
        </p:txBody>
      </p:sp>
      <p:sp>
        <p:nvSpPr>
          <p:cNvPr id="14" name="Tijdelijke aanduiding voor voettekst 13"/>
          <p:cNvSpPr>
            <a:spLocks noGrp="1"/>
          </p:cNvSpPr>
          <p:nvPr>
            <p:ph type="ftr" sz="quarter" idx="16"/>
          </p:nvPr>
        </p:nvSpPr>
        <p:spPr/>
        <p:txBody>
          <a:bodyPr/>
          <a:lstStyle/>
          <a:p>
            <a:endParaRPr lang="nl-NL" dirty="0"/>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49865685"/>
      </p:ext>
    </p:extLst>
  </p:cSld>
  <p:clrMapOvr>
    <a:overrideClrMapping bg1="dk1" tx1="lt1" bg2="dk2" tx2="lt2" accent1="accent1" accent2="accent2" accent3="accent3" accent4="accent4" accent5="accent5" accent6="accent6" hlink="hlink" folHlink="folHlink"/>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vert="horz" wrap="square" lIns="612000" tIns="45720" rIns="91440" bIns="45720" rtlCol="0" anchor="ctr" anchorCtr="0">
            <a:noAutofit/>
          </a:bodyPr>
          <a:lstStyle>
            <a:lvl1pPr>
              <a:defRPr lang="nl-NL"/>
            </a:lvl1pPr>
          </a:lstStyle>
          <a:p>
            <a:pPr lvl="0"/>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61790791"/>
      </p:ext>
    </p:extLst>
  </p:cSld>
  <p:clrMapOvr>
    <a:overrideClrMapping bg1="lt1" tx1="dk1" bg2="lt2" tx2="dk2" accent1="accent1" accent2="accent2" accent3="accent3" accent4="accent4" accent5="accent5" accent6="accent6" hlink="hlink" folHlink="folHlink"/>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75723081"/>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3456908910"/>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25826743"/>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829525646"/>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6D992AB0-EDA2-6E42-ADEA-6249D84BF1E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2833140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17.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CB9523A1-593C-104C-8BA3-BB79C56F01F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057828950"/>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90A48EAC-0BB6-B84C-8D80-E0CF07D8DF8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108252620"/>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D1082845-E2CE-B542-9199-7F353C7D8FB7}"/>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695435757"/>
      </p:ext>
    </p:extLst>
  </p:cSld>
  <p:clrMapOvr>
    <a:overrideClrMapping bg1="dk1" tx1="lt1" bg2="dk2" tx2="lt2" accent1="accent1" accent2="accent2" accent3="accent3" accent4="accent4" accent5="accent5" accent6="accent6" hlink="hlink" folHlink="folHlink"/>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85593153"/>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5EBE4755-54A0-BE4A-A1D1-44625DF7DDA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7698AD6E-795F-3C41-A601-70EF331F675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18370852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889287584"/>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19" name="Afbeelding 18">
            <a:extLst>
              <a:ext uri="{FF2B5EF4-FFF2-40B4-BE49-F238E27FC236}">
                <a16:creationId xmlns:a16="http://schemas.microsoft.com/office/drawing/2014/main" id="{FBE31237-1083-AB4B-91BD-AFA64A0C07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437548B-FF95-DB49-849D-A635600FE617}"/>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B3886928-8BE6-4442-8D6B-CF481A66281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3708338949"/>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6511EAEE-859D-C44F-B575-334B22A17AE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9D360720-C202-8C45-9FBF-F7D13BCD9DBD}"/>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396460894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524.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pic>
        <p:nvPicPr>
          <p:cNvPr id="11" name="Afbeelding 10">
            <a:extLst>
              <a:ext uri="{FF2B5EF4-FFF2-40B4-BE49-F238E27FC236}">
                <a16:creationId xmlns:a16="http://schemas.microsoft.com/office/drawing/2014/main" id="{CA0AFD14-6D12-784C-A3CF-527AFBDAA5A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CEC71564-EF07-AA49-BBEB-AB800F8CA20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2622862797"/>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9EB05636-7F8C-1348-B5BB-6852BA80BA3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CB0AC13E-1529-F445-A302-F5C8E604809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1190386593"/>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AFC6884B-BC2E-E047-9F81-148C584CAF0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98251656"/>
      </p:ext>
    </p:extLst>
  </p:cSld>
  <p:clrMapOvr>
    <a:masterClrMapping/>
  </p:clrMapOvr>
  <p:extLst>
    <p:ext uri="{DCECCB84-F9BA-43D5-87BE-67443E8EF086}">
      <p15:sldGuideLst xmlns:p15="http://schemas.microsoft.com/office/powerpoint/2012/main"/>
    </p:ext>
  </p:extLst>
</p:sldLayout>
</file>

<file path=ppt/slideLayouts/slideLayout527.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pic>
        <p:nvPicPr>
          <p:cNvPr id="10" name="Afbeelding 9">
            <a:extLst>
              <a:ext uri="{FF2B5EF4-FFF2-40B4-BE49-F238E27FC236}">
                <a16:creationId xmlns:a16="http://schemas.microsoft.com/office/drawing/2014/main" id="{595C8C08-B68E-8848-8443-4926C538109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330380745"/>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93B540BB-06A3-4B4B-9728-91FA7F1A1F1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27855911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07328624"/>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5739033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817963044"/>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531.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675058658"/>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49495936"/>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50392474"/>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03541296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9760814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F1F52F3E-725F-8745-9F31-C52D92D3245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74600598"/>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02D8D946-A344-3147-A971-781F250C055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5344509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82052382"/>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AD29F35F-0F39-594C-826B-4BDC677D6B0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70308614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61190551"/>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40.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75902741"/>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41.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3C559DCA-5789-E947-96F2-E0A472AD8BA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3721127"/>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841160552"/>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1">
                    <a:lumMod val="65000"/>
                  </a:schemeClr>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1">
                    <a:lumMod val="65000"/>
                  </a:schemeClr>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00059136"/>
      </p:ext>
    </p:extLst>
  </p:cSld>
  <p:clrMapOvr>
    <a:overrideClrMapping bg1="dk1" tx1="lt1" bg2="dk2" tx2="lt2" accent1="accent1" accent2="accent2" accent3="accent3" accent4="accent4" accent5="accent5" accent6="accent6" hlink="hlink" folHlink="folHlink"/>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554663604"/>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1">
                    <a:lumMod val="65000"/>
                  </a:schemeClr>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1">
                    <a:lumMod val="65000"/>
                  </a:schemeClr>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23876929"/>
      </p:ext>
    </p:extLst>
  </p:cSld>
  <p:clrMapOvr>
    <a:overrideClrMapping bg1="dk1" tx1="lt1" bg2="dk2" tx2="lt2" accent1="accent1" accent2="accent2" accent3="accent3" accent4="accent4" accent5="accent5" accent6="accent6" hlink="hlink" folHlink="folHlink"/>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03605590"/>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lvl1pPr>
              <a:defRPr>
                <a:solidFill>
                  <a:schemeClr val="tx1">
                    <a:lumMod val="65000"/>
                  </a:schemeClr>
                </a:solidFill>
              </a:defRPr>
            </a:lvl1pPr>
          </a:lstStyle>
          <a:p>
            <a:endParaRPr lang="nl-NL" dirty="0"/>
          </a:p>
        </p:txBody>
      </p:sp>
      <p:sp>
        <p:nvSpPr>
          <p:cNvPr id="14" name="Tijdelijke aanduiding voor voettekst 13"/>
          <p:cNvSpPr>
            <a:spLocks noGrp="1"/>
          </p:cNvSpPr>
          <p:nvPr>
            <p:ph type="ftr" sz="quarter" idx="16"/>
          </p:nvPr>
        </p:nvSpPr>
        <p:spPr/>
        <p:txBody>
          <a:bodyPr/>
          <a:lstStyle>
            <a:lvl1pPr>
              <a:defRPr>
                <a:solidFill>
                  <a:schemeClr val="tx1">
                    <a:lumMod val="65000"/>
                  </a:schemeClr>
                </a:solidFill>
              </a:defRPr>
            </a:lvl1pPr>
          </a:lstStyle>
          <a:p>
            <a:endParaRPr lang="nl-NL" dirty="0"/>
          </a:p>
        </p:txBody>
      </p:sp>
      <p:sp>
        <p:nvSpPr>
          <p:cNvPr id="15" name="Tijdelijke aanduiding voor dianummer 14"/>
          <p:cNvSpPr>
            <a:spLocks noGrp="1"/>
          </p:cNvSpPr>
          <p:nvPr>
            <p:ph type="sldNum" sz="quarter" idx="17"/>
          </p:nvPr>
        </p:nvSpPr>
        <p:spPr/>
        <p:txBody>
          <a:bodyPr/>
          <a:lstStyle>
            <a:lvl1pPr>
              <a:defRPr>
                <a:solidFill>
                  <a:schemeClr val="tx1">
                    <a:lumMod val="6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87356503"/>
      </p:ext>
    </p:extLst>
  </p:cSld>
  <p:clrMapOvr>
    <a:overrideClrMapping bg1="dk1" tx1="lt1" bg2="dk2" tx2="lt2" accent1="accent1" accent2="accent2" accent3="accent3" accent4="accent4" accent5="accent5" accent6="accent6" hlink="hlink" folHlink="folHlink"/>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461950954"/>
      </p:ext>
    </p:extLst>
  </p:cSld>
  <p:clrMapOvr>
    <a:overrideClrMapping bg1="lt1" tx1="dk1" bg2="lt2" tx2="dk2" accent1="accent1" accent2="accent2" accent3="accent3" accent4="accent4" accent5="accent5" accent6="accent6" hlink="hlink" folHlink="folHlink"/>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5422623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72501335-E836-E34A-8D45-1DB78FD03D7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2021424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3644619059"/>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9063606"/>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804675738"/>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4CC89E80-9261-BB4A-A6CC-EB46D74DDBA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56696901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54.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E5BD8074-A8E6-2B46-82E2-9C872A82DB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584800534"/>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C8AEFCCC-40B4-294C-B7C6-9EF1FBDEFAC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277303911"/>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6" name="Tijdelijke aanduiding voor datum 5"/>
          <p:cNvSpPr>
            <a:spLocks noGrp="1"/>
          </p:cNvSpPr>
          <p:nvPr>
            <p:ph type="dt" sz="half" idx="22"/>
          </p:nvPr>
        </p:nvSpPr>
        <p:spPr/>
        <p:txBody>
          <a:bodyPr/>
          <a:lstStyle>
            <a:lvl1pPr>
              <a:defRPr>
                <a:solidFill>
                  <a:schemeClr val="tx1">
                    <a:lumMod val="65000"/>
                  </a:schemeClr>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1">
                    <a:lumMod val="65000"/>
                  </a:schemeClr>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1">
                    <a:lumMod val="65000"/>
                  </a:schemeClr>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E45EE5BE-E669-9D46-B874-885CEBBDD2D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800740798"/>
      </p:ext>
    </p:extLst>
  </p:cSld>
  <p:clrMapOvr>
    <a:overrideClrMapping bg1="dk1" tx1="lt1" bg2="dk2" tx2="lt2" accent1="accent1" accent2="accent2" accent3="accent3" accent4="accent4" accent5="accent5" accent6="accent6" hlink="hlink" folHlink="folHlink"/>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E62D5E0F-9972-6445-8794-088F814D969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D23ECA92-F249-0C4E-AEC9-1A360E9A119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23034962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558.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983750424"/>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20" name="Afbeelding 19">
            <a:extLst>
              <a:ext uri="{FF2B5EF4-FFF2-40B4-BE49-F238E27FC236}">
                <a16:creationId xmlns:a16="http://schemas.microsoft.com/office/drawing/2014/main" id="{D3146651-D8B6-494E-80C0-A80D432C2D3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8F55FD5D-8C3D-4144-9202-F4F2319DF150}"/>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BC4B0442-6EF6-BB40-8E4E-2853174C883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95640249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FF4682D3-6EE9-9948-AE97-AD6621BA334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86368584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60.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D4551168-6021-C044-B2DE-60CB9D0613F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F2D8D1E5-2231-A94F-9BE5-A199DC7577A3}"/>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333713002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561.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pic>
        <p:nvPicPr>
          <p:cNvPr id="11" name="Afbeelding 10">
            <a:extLst>
              <a:ext uri="{FF2B5EF4-FFF2-40B4-BE49-F238E27FC236}">
                <a16:creationId xmlns:a16="http://schemas.microsoft.com/office/drawing/2014/main" id="{2F713C05-60FE-1544-804E-DC45D8735A3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747F4BCE-9AB3-774F-A7E7-AF94BB3323E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1090705096"/>
      </p:ext>
    </p:extLst>
  </p:cSld>
  <p:clrMapOvr>
    <a:masterClrMapping/>
  </p:clrMapOvr>
</p:sldLayout>
</file>

<file path=ppt/slideLayouts/slideLayout562.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73CF64DF-3902-CF4A-9176-80ABDA8DD1D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E5E31FFB-48B8-8C4F-AFF2-7B2B15594D6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1" y="-13176"/>
            <a:ext cx="3660397" cy="1563392"/>
          </a:xfrm>
          <a:prstGeom prst="rect">
            <a:avLst/>
          </a:prstGeom>
        </p:spPr>
      </p:pic>
    </p:spTree>
    <p:extLst>
      <p:ext uri="{BB962C8B-B14F-4D97-AF65-F5344CB8AC3E}">
        <p14:creationId xmlns:p14="http://schemas.microsoft.com/office/powerpoint/2010/main" val="816366501"/>
      </p:ext>
    </p:extLst>
  </p:cSld>
  <p:clrMapOvr>
    <a:masterClrMapping/>
  </p:clrMapOvr>
</p:sldLayout>
</file>

<file path=ppt/slideLayouts/slideLayout563.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9D7773A4-FFC1-FB46-8CEE-18FCE9837A9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81895820"/>
      </p:ext>
    </p:extLst>
  </p:cSld>
  <p:clrMapOvr>
    <a:masterClrMapping/>
  </p:clrMapOvr>
  <p:extLst>
    <p:ext uri="{DCECCB84-F9BA-43D5-87BE-67443E8EF086}">
      <p15:sldGuideLst xmlns:p15="http://schemas.microsoft.com/office/powerpoint/2012/main"/>
    </p:ext>
  </p:extLst>
</p:sldLayout>
</file>

<file path=ppt/slideLayouts/slideLayout564.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pic>
        <p:nvPicPr>
          <p:cNvPr id="10" name="Afbeelding 9">
            <a:extLst>
              <a:ext uri="{FF2B5EF4-FFF2-40B4-BE49-F238E27FC236}">
                <a16:creationId xmlns:a16="http://schemas.microsoft.com/office/drawing/2014/main" id="{A83EED7A-B188-3C48-BDF0-9416B7012C6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984003286"/>
      </p:ext>
    </p:extLst>
  </p:cSld>
  <p:clrMapOvr>
    <a:masterClrMapping/>
  </p:clrMapOvr>
</p:sldLayout>
</file>

<file path=ppt/slideLayouts/slideLayout565.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3DD872D4-1F37-A54F-93DB-917ECEABE4C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70279487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66.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56751118"/>
      </p:ext>
    </p:extLst>
  </p:cSld>
  <p:clrMapOvr>
    <a:masterClrMapping/>
  </p:clrMapOvr>
  <p:extLst>
    <p:ext uri="{DCECCB84-F9BA-43D5-87BE-67443E8EF086}">
      <p15:sldGuideLst xmlns:p15="http://schemas.microsoft.com/office/powerpoint/2012/main"/>
    </p:ext>
  </p:extLst>
</p:sldLayout>
</file>

<file path=ppt/slideLayouts/slideLayout567.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990115845"/>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56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517148356"/>
      </p:ext>
    </p:extLst>
  </p:cSld>
  <p:clrMapOvr>
    <a:masterClrMapping/>
  </p:clrMapOvr>
</p:sldLayout>
</file>

<file path=ppt/slideLayouts/slideLayout56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8622318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2">
            <a:extLst>
              <a:ext uri="{FF2B5EF4-FFF2-40B4-BE49-F238E27FC236}">
                <a16:creationId xmlns:a16="http://schemas.microsoft.com/office/drawing/2014/main" id="{E2861002-9B37-3648-AC12-62C3BB3C1FD0}"/>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12334739"/>
      </p:ext>
    </p:extLst>
  </p:cSld>
  <p:clrMapOvr>
    <a:masterClrMapping/>
  </p:clrMapOvr>
</p:sldLayout>
</file>

<file path=ppt/slideLayouts/slideLayout570.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628920172"/>
      </p:ext>
    </p:extLst>
  </p:cSld>
  <p:clrMapOvr>
    <a:masterClrMapping/>
  </p:clrMapOvr>
</p:sldLayout>
</file>

<file path=ppt/slideLayouts/slideLayout571.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8652675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72.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78955412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573.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8D5328FB-7CDC-B242-9390-805358BC298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35465854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574.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3123B140-D237-0D47-89C8-4E59FF95C20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19859841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75.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779546451"/>
      </p:ext>
    </p:extLst>
  </p:cSld>
  <p:clrMapOvr>
    <a:masterClrMapping/>
  </p:clrMapOvr>
</p:sldLayout>
</file>

<file path=ppt/slideLayouts/slideLayout576.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pic>
        <p:nvPicPr>
          <p:cNvPr id="11" name="Afbeelding 10">
            <a:extLst>
              <a:ext uri="{FF2B5EF4-FFF2-40B4-BE49-F238E27FC236}">
                <a16:creationId xmlns:a16="http://schemas.microsoft.com/office/drawing/2014/main" id="{852E16F4-8910-C843-A6DB-9E1A3326CEE4}"/>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24195767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77.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08352858"/>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78.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24F4F5E8-C7FF-1547-8E3A-1FDA9CAC2CD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53289389"/>
      </p:ext>
    </p:extLst>
  </p:cSld>
  <p:clrMapOvr>
    <a:masterClrMapping/>
  </p:clrMapOvr>
</p:sldLayout>
</file>

<file path=ppt/slideLayouts/slideLayout579.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04107683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2">
            <a:extLst>
              <a:ext uri="{FF2B5EF4-FFF2-40B4-BE49-F238E27FC236}">
                <a16:creationId xmlns:a16="http://schemas.microsoft.com/office/drawing/2014/main" id="{E2861002-9B37-3648-AC12-62C3BB3C1FD0}"/>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78678EDA-E69F-BE4F-BF00-FCC49AC6161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73899768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80.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68962908"/>
      </p:ext>
    </p:extLst>
  </p:cSld>
  <p:clrMapOvr>
    <a:overrideClrMapping bg1="dk1" tx1="lt1" bg2="dk2" tx2="lt2" accent1="accent1" accent2="accent2" accent3="accent3" accent4="accent4" accent5="accent5" accent6="accent6" hlink="hlink" folHlink="folHlink"/>
  </p:clrMapOvr>
</p:sldLayout>
</file>

<file path=ppt/slideLayouts/slideLayout581.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079139702"/>
      </p:ext>
    </p:extLst>
  </p:cSld>
  <p:clrMapOvr>
    <a:masterClrMapping/>
  </p:clrMapOvr>
</p:sldLayout>
</file>

<file path=ppt/slideLayouts/slideLayout582.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247912257"/>
      </p:ext>
    </p:extLst>
  </p:cSld>
  <p:clrMapOvr>
    <a:overrideClrMapping bg1="dk1" tx1="lt1" bg2="dk2" tx2="lt2" accent1="accent1" accent2="accent2" accent3="accent3" accent4="accent4" accent5="accent5" accent6="accent6" hlink="hlink" folHlink="folHlink"/>
  </p:clrMapOvr>
</p:sldLayout>
</file>

<file path=ppt/slideLayouts/slideLayout583.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87081879"/>
      </p:ext>
    </p:extLst>
  </p:cSld>
  <p:clrMapOvr>
    <a:masterClrMapping/>
  </p:clrMapOvr>
</p:sldLayout>
</file>

<file path=ppt/slideLayouts/slideLayout584.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p>
            <a:endParaRPr lang="nl-NL" dirty="0"/>
          </a:p>
        </p:txBody>
      </p:sp>
      <p:sp>
        <p:nvSpPr>
          <p:cNvPr id="14" name="Tijdelijke aanduiding voor voettekst 13"/>
          <p:cNvSpPr>
            <a:spLocks noGrp="1"/>
          </p:cNvSpPr>
          <p:nvPr>
            <p:ph type="ftr" sz="quarter" idx="16"/>
          </p:nvPr>
        </p:nvSpPr>
        <p:spPr/>
        <p:txBody>
          <a:bodyPr/>
          <a:lstStyle/>
          <a:p>
            <a:endParaRPr lang="nl-NL" dirty="0"/>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13244318"/>
      </p:ext>
    </p:extLst>
  </p:cSld>
  <p:clrMapOvr>
    <a:overrideClrMapping bg1="dk1" tx1="lt1" bg2="dk2" tx2="lt2" accent1="accent1" accent2="accent2" accent3="accent3" accent4="accent4" accent5="accent5" accent6="accent6" hlink="hlink" folHlink="folHlink"/>
  </p:clrMapOvr>
</p:sldLayout>
</file>

<file path=ppt/slideLayouts/slideLayout585.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01274087"/>
      </p:ext>
    </p:extLst>
  </p:cSld>
  <p:clrMapOvr>
    <a:overrideClrMapping bg1="lt1" tx1="dk1" bg2="lt2" tx2="dk2" accent1="accent1" accent2="accent2" accent3="accent3" accent4="accent4" accent5="accent5" accent6="accent6" hlink="hlink" folHlink="folHlink"/>
  </p:clrMapOvr>
</p:sldLayout>
</file>

<file path=ppt/slideLayouts/slideLayout586.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6802641"/>
      </p:ext>
    </p:extLst>
  </p:cSld>
  <p:clrMapOvr>
    <a:masterClrMapping/>
  </p:clrMapOvr>
</p:sldLayout>
</file>

<file path=ppt/slideLayouts/slideLayout587.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25746294"/>
      </p:ext>
    </p:extLst>
  </p:cSld>
  <p:clrMapOvr>
    <a:masterClrMapping/>
  </p:clrMapOvr>
</p:sldLayout>
</file>

<file path=ppt/slideLayouts/slideLayout588.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92814125"/>
      </p:ext>
    </p:extLst>
  </p:cSld>
  <p:clrMapOvr>
    <a:masterClrMapping/>
  </p:clrMapOvr>
</p:sldLayout>
</file>

<file path=ppt/slideLayouts/slideLayout589.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2578440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2">
            <a:extLst>
              <a:ext uri="{FF2B5EF4-FFF2-40B4-BE49-F238E27FC236}">
                <a16:creationId xmlns:a16="http://schemas.microsoft.com/office/drawing/2014/main" id="{E2861002-9B37-3648-AC12-62C3BB3C1FD0}"/>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917211998"/>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590.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41578156-BBAE-754A-AB75-2D07F440169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597498761"/>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591.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3FCBB512-407F-6A4F-B1C8-70ECBEEF7036}"/>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508703020"/>
      </p:ext>
    </p:extLst>
  </p:cSld>
  <p:clrMapOvr>
    <a:masterClrMapping/>
  </p:clrMapOvr>
</p:sldLayout>
</file>

<file path=ppt/slideLayouts/slideLayout592.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0B9AA919-A960-6840-B9E4-AD3BF00A302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49037613"/>
      </p:ext>
    </p:extLst>
  </p:cSld>
  <p:clrMapOvr>
    <a:masterClrMapping/>
  </p:clrMapOvr>
</p:sldLayout>
</file>

<file path=ppt/slideLayouts/slideLayout593.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017A6BF3-5D79-7041-86FB-B1AC91C1B84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1765685585"/>
      </p:ext>
    </p:extLst>
  </p:cSld>
  <p:clrMapOvr>
    <a:overrideClrMapping bg1="dk1" tx1="lt1" bg2="dk2" tx2="lt2" accent1="accent1" accent2="accent2" accent3="accent3" accent4="accent4" accent5="accent5" accent6="accent6" hlink="hlink" folHlink="folHlink"/>
  </p:clrMapOvr>
</p:sldLayout>
</file>

<file path=ppt/slideLayouts/slideLayout594.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DB49585A-CB29-BD4F-A806-E379E811B9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C8FCB920-43C3-A846-A9C1-BC43D1F2089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4" y="-13176"/>
            <a:ext cx="3660389" cy="1563388"/>
          </a:xfrm>
          <a:prstGeom prst="rect">
            <a:avLst/>
          </a:prstGeom>
        </p:spPr>
      </p:pic>
    </p:spTree>
    <p:extLst>
      <p:ext uri="{BB962C8B-B14F-4D97-AF65-F5344CB8AC3E}">
        <p14:creationId xmlns:p14="http://schemas.microsoft.com/office/powerpoint/2010/main" val="207632051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595.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999295834"/>
      </p:ext>
    </p:extLst>
  </p:cSld>
  <p:clrMapOvr>
    <a:masterClrMapping/>
  </p:clrMapOvr>
</p:sldLayout>
</file>

<file path=ppt/slideLayouts/slideLayout596.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19" name="Afbeelding 18">
            <a:extLst>
              <a:ext uri="{FF2B5EF4-FFF2-40B4-BE49-F238E27FC236}">
                <a16:creationId xmlns:a16="http://schemas.microsoft.com/office/drawing/2014/main" id="{5BFF348C-E1C6-1441-9DE3-8BA6FD8216B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21" name="Tijdelijke aanduiding voor afbeelding 22">
            <a:extLst>
              <a:ext uri="{FF2B5EF4-FFF2-40B4-BE49-F238E27FC236}">
                <a16:creationId xmlns:a16="http://schemas.microsoft.com/office/drawing/2014/main" id="{372FB4C5-49A3-C441-885C-A0353566A38D}"/>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pic>
        <p:nvPicPr>
          <p:cNvPr id="14" name="Afbeelding 13">
            <a:extLst>
              <a:ext uri="{FF2B5EF4-FFF2-40B4-BE49-F238E27FC236}">
                <a16:creationId xmlns:a16="http://schemas.microsoft.com/office/drawing/2014/main" id="{2451BA9B-E425-8240-852A-70A0CFDAA05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8"/>
          </a:xfrm>
          <a:prstGeom prst="rect">
            <a:avLst/>
          </a:prstGeom>
        </p:spPr>
      </p:pic>
    </p:spTree>
    <p:extLst>
      <p:ext uri="{BB962C8B-B14F-4D97-AF65-F5344CB8AC3E}">
        <p14:creationId xmlns:p14="http://schemas.microsoft.com/office/powerpoint/2010/main" val="244874163"/>
      </p:ext>
    </p:extLst>
  </p:cSld>
  <p:clrMapOvr>
    <a:masterClrMapping/>
  </p:clrMapOvr>
</p:sldLayout>
</file>

<file path=ppt/slideLayouts/slideLayout597.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tx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7" name="Tijdelijke aanduiding voor datum 6"/>
          <p:cNvSpPr>
            <a:spLocks noGrp="1"/>
          </p:cNvSpPr>
          <p:nvPr>
            <p:ph type="dt" sz="half" idx="12"/>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3"/>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9436540F-7B0B-494C-8C13-C65C533FDE2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
        <p:nvSpPr>
          <p:cNvPr id="12" name="Tijdelijke aanduiding voor afbeelding 12">
            <a:extLst>
              <a:ext uri="{FF2B5EF4-FFF2-40B4-BE49-F238E27FC236}">
                <a16:creationId xmlns:a16="http://schemas.microsoft.com/office/drawing/2014/main" id="{1573D753-D6E6-6544-811E-1B8802789BFD}"/>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Tree>
    <p:extLst>
      <p:ext uri="{BB962C8B-B14F-4D97-AF65-F5344CB8AC3E}">
        <p14:creationId xmlns:p14="http://schemas.microsoft.com/office/powerpoint/2010/main" val="4130354627"/>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598.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pic>
        <p:nvPicPr>
          <p:cNvPr id="11" name="Afbeelding 10">
            <a:extLst>
              <a:ext uri="{FF2B5EF4-FFF2-40B4-BE49-F238E27FC236}">
                <a16:creationId xmlns:a16="http://schemas.microsoft.com/office/drawing/2014/main" id="{B4D05251-5B18-6E4A-BDCE-5247B18067E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C64CC6A0-9B13-FB46-A639-FD0B9AFC001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8"/>
          </a:xfrm>
          <a:prstGeom prst="rect">
            <a:avLst/>
          </a:prstGeom>
        </p:spPr>
      </p:pic>
    </p:spTree>
    <p:extLst>
      <p:ext uri="{BB962C8B-B14F-4D97-AF65-F5344CB8AC3E}">
        <p14:creationId xmlns:p14="http://schemas.microsoft.com/office/powerpoint/2010/main" val="1517776455"/>
      </p:ext>
    </p:extLst>
  </p:cSld>
  <p:clrMapOvr>
    <a:masterClrMapping/>
  </p:clrMapOvr>
</p:sldLayout>
</file>

<file path=ppt/slideLayouts/slideLayout599.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779EB170-62F6-E04C-8CC3-ADC9EFA8FF7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D2E88205-5E25-114A-B163-F31AEEC49F8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8"/>
          </a:xfrm>
          <a:prstGeom prst="rect">
            <a:avLst/>
          </a:prstGeom>
        </p:spPr>
      </p:pic>
    </p:spTree>
    <p:extLst>
      <p:ext uri="{BB962C8B-B14F-4D97-AF65-F5344CB8AC3E}">
        <p14:creationId xmlns:p14="http://schemas.microsoft.com/office/powerpoint/2010/main" val="17232437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bg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DE3D8C70-0B24-9C4E-A803-F7009FF2D27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4" name="Afbeelding 13">
            <a:extLst>
              <a:ext uri="{FF2B5EF4-FFF2-40B4-BE49-F238E27FC236}">
                <a16:creationId xmlns:a16="http://schemas.microsoft.com/office/drawing/2014/main" id="{5EC85681-AB2A-C448-B63F-6E7DA8D8741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3" y="-13176"/>
            <a:ext cx="3660392" cy="1563389"/>
          </a:xfrm>
          <a:prstGeom prst="rect">
            <a:avLst/>
          </a:prstGeom>
        </p:spPr>
      </p:pic>
    </p:spTree>
    <p:extLst>
      <p:ext uri="{BB962C8B-B14F-4D97-AF65-F5344CB8AC3E}">
        <p14:creationId xmlns:p14="http://schemas.microsoft.com/office/powerpoint/2010/main" val="160994503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B9F5BFF9-A894-A345-87AE-F1BF2424FD9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43452917"/>
      </p:ext>
    </p:extLst>
  </p:cSld>
  <p:clrMapOvr>
    <a:masterClrMapping/>
  </p:clrMapOvr>
</p:sldLayout>
</file>

<file path=ppt/slideLayouts/slideLayout600.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16E05F47-579C-354C-81BF-C4519CAF9D1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653424618"/>
      </p:ext>
    </p:extLst>
  </p:cSld>
  <p:clrMapOvr>
    <a:masterClrMapping/>
  </p:clrMapOvr>
  <p:extLst>
    <p:ext uri="{DCECCB84-F9BA-43D5-87BE-67443E8EF086}">
      <p15:sldGuideLst xmlns:p15="http://schemas.microsoft.com/office/powerpoint/2012/main"/>
    </p:ext>
  </p:extLst>
</p:sldLayout>
</file>

<file path=ppt/slideLayouts/slideLayout601.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pic>
        <p:nvPicPr>
          <p:cNvPr id="10" name="Afbeelding 9">
            <a:extLst>
              <a:ext uri="{FF2B5EF4-FFF2-40B4-BE49-F238E27FC236}">
                <a16:creationId xmlns:a16="http://schemas.microsoft.com/office/drawing/2014/main" id="{6AC970B5-4562-7249-B916-9C8C70DE0A3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574563807"/>
      </p:ext>
    </p:extLst>
  </p:cSld>
  <p:clrMapOvr>
    <a:masterClrMapping/>
  </p:clrMapOvr>
</p:sldLayout>
</file>

<file path=ppt/slideLayouts/slideLayout602.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9021271C-6444-6849-9656-C55971E0E10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640282587"/>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03.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61202857"/>
      </p:ext>
    </p:extLst>
  </p:cSld>
  <p:clrMapOvr>
    <a:masterClrMapping/>
  </p:clrMapOvr>
  <p:extLst>
    <p:ext uri="{DCECCB84-F9BA-43D5-87BE-67443E8EF086}">
      <p15:sldGuideLst xmlns:p15="http://schemas.microsoft.com/office/powerpoint/2012/main"/>
    </p:ext>
  </p:extLst>
</p:sldLayout>
</file>

<file path=ppt/slideLayouts/slideLayout604.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75300414"/>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60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059396094"/>
      </p:ext>
    </p:extLst>
  </p:cSld>
  <p:clrMapOvr>
    <a:masterClrMapping/>
  </p:clrMapOvr>
</p:sldLayout>
</file>

<file path=ppt/slideLayouts/slideLayout60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1801183"/>
      </p:ext>
    </p:extLst>
  </p:cSld>
  <p:clrMapOvr>
    <a:masterClrMapping/>
  </p:clrMapOvr>
</p:sldLayout>
</file>

<file path=ppt/slideLayouts/slideLayout607.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930008223"/>
      </p:ext>
    </p:extLst>
  </p:cSld>
  <p:clrMapOvr>
    <a:masterClrMapping/>
  </p:clrMapOvr>
</p:sldLayout>
</file>

<file path=ppt/slideLayouts/slideLayout608.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tx2"/>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tx2"/>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6449726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609.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tx2"/>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6741119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33902387"/>
      </p:ext>
    </p:extLst>
  </p:cSld>
  <p:clrMapOvr>
    <a:masterClrMapping/>
  </p:clrMapOvr>
</p:sldLayout>
</file>

<file path=ppt/slideLayouts/slideLayout610.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tx2"/>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F9810EF6-C3B3-C141-B597-F3F41985BCA0}"/>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99710284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611.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bg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1EB37DC5-42B0-AF48-B8FA-40B91D2993E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25214891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12.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78945209"/>
      </p:ext>
    </p:extLst>
  </p:cSld>
  <p:clrMapOvr>
    <a:masterClrMapping/>
  </p:clrMapOvr>
</p:sldLayout>
</file>

<file path=ppt/slideLayouts/slideLayout613.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bg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DB65CF4A-778A-DE4E-A665-F01E5A813CB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243772282"/>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14.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441854970"/>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615.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bg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CD66FF7B-BC4B-0A4E-A543-AAAA2FB6408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30453302"/>
      </p:ext>
    </p:extLst>
  </p:cSld>
  <p:clrMapOvr>
    <a:masterClrMapping/>
  </p:clrMapOvr>
</p:sldLayout>
</file>

<file path=ppt/slideLayouts/slideLayout616.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2"/>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06560483"/>
      </p:ext>
    </p:extLst>
  </p:cSld>
  <p:clrMapOvr>
    <a:masterClrMapping/>
  </p:clrMapOvr>
</p:sldLayout>
</file>

<file path=ppt/slideLayouts/slideLayout617.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4159131263"/>
      </p:ext>
    </p:extLst>
  </p:cSld>
  <p:clrMapOvr>
    <a:overrideClrMapping bg1="dk1" tx1="lt1" bg2="dk2" tx2="lt2" accent1="accent1" accent2="accent2" accent3="accent3" accent4="accent4" accent5="accent5" accent6="accent6" hlink="hlink" folHlink="folHlink"/>
  </p:clrMapOvr>
</p:sldLayout>
</file>

<file path=ppt/slideLayouts/slideLayout618.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500044197"/>
      </p:ext>
    </p:extLst>
  </p:cSld>
  <p:clrMapOvr>
    <a:masterClrMapping/>
  </p:clrMapOvr>
</p:sldLayout>
</file>

<file path=ppt/slideLayouts/slideLayout619.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50030068"/>
      </p:ext>
    </p:extLst>
  </p:cSld>
  <p:clrMapOvr>
    <a:overrideClrMapping bg1="dk1" tx1="lt1" bg2="dk2" tx2="lt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tx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p>
            <a:pPr lvl="0"/>
            <a:r>
              <a:rPr lang="nl-NL"/>
              <a:t>Klikken om de tekststijl van het model te bewerken</a:t>
            </a:r>
          </a:p>
        </p:txBody>
      </p:sp>
      <p:sp>
        <p:nvSpPr>
          <p:cNvPr id="10" name="Tijdelijke aanduiding voor datum 9"/>
          <p:cNvSpPr>
            <a:spLocks noGrp="1"/>
          </p:cNvSpPr>
          <p:nvPr>
            <p:ph type="dt" sz="half" idx="15"/>
          </p:nvPr>
        </p:nvSpPr>
        <p:spPr/>
        <p:txBody>
          <a:bodyPr/>
          <a:lstStyle>
            <a:lvl1pPr>
              <a:defRPr>
                <a:solidFill>
                  <a:schemeClr val="tx2"/>
                </a:solidFill>
              </a:defRPr>
            </a:lvl1pPr>
          </a:lstStyle>
          <a:p>
            <a:endParaRPr lang="nl-NL" dirty="0"/>
          </a:p>
        </p:txBody>
      </p:sp>
      <p:sp>
        <p:nvSpPr>
          <p:cNvPr id="11" name="Tijdelijke aanduiding voor voettekst 10"/>
          <p:cNvSpPr>
            <a:spLocks noGrp="1"/>
          </p:cNvSpPr>
          <p:nvPr>
            <p:ph type="ftr" sz="quarter" idx="16"/>
          </p:nvPr>
        </p:nvSpPr>
        <p:spPr/>
        <p:txBody>
          <a:bodyPr/>
          <a:lstStyle>
            <a:lvl1pPr>
              <a:defRPr>
                <a:solidFill>
                  <a:schemeClr val="tx2"/>
                </a:solidFill>
              </a:defRPr>
            </a:lvl1pPr>
          </a:lstStyle>
          <a:p>
            <a:endParaRPr lang="nl-NL" dirty="0"/>
          </a:p>
        </p:txBody>
      </p:sp>
      <p:sp>
        <p:nvSpPr>
          <p:cNvPr id="13" name="Tijdelijke aanduiding voor dianummer 12"/>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651878585"/>
      </p:ext>
    </p:extLst>
  </p:cSld>
  <p:clrMapOvr>
    <a:overrideClrMapping bg1="dk1" tx1="lt1" bg2="dk2" tx2="lt2" accent1="accent1" accent2="accent2" accent3="accent3" accent4="accent4" accent5="accent5" accent6="accent6" hlink="hlink" folHlink="folHlink"/>
  </p:clrMapOvr>
</p:sldLayout>
</file>

<file path=ppt/slideLayouts/slideLayout620.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776778862"/>
      </p:ext>
    </p:extLst>
  </p:cSld>
  <p:clrMapOvr>
    <a:masterClrMapping/>
  </p:clrMapOvr>
</p:sldLayout>
</file>

<file path=ppt/slideLayouts/slideLayout621.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a:ln>
            <a:noFill/>
          </a:ln>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p>
            <a:endParaRPr lang="nl-NL" dirty="0"/>
          </a:p>
        </p:txBody>
      </p:sp>
      <p:sp>
        <p:nvSpPr>
          <p:cNvPr id="14" name="Tijdelijke aanduiding voor voettekst 13"/>
          <p:cNvSpPr>
            <a:spLocks noGrp="1"/>
          </p:cNvSpPr>
          <p:nvPr>
            <p:ph type="ftr" sz="quarter" idx="16"/>
          </p:nvPr>
        </p:nvSpPr>
        <p:spPr/>
        <p:txBody>
          <a:bodyPr/>
          <a:lstStyle/>
          <a:p>
            <a:endParaRPr lang="nl-NL" dirty="0"/>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782797534"/>
      </p:ext>
    </p:extLst>
  </p:cSld>
  <p:clrMapOvr>
    <a:overrideClrMapping bg1="dk1" tx1="lt1" bg2="dk2" tx2="lt2" accent1="accent1" accent2="accent2" accent3="accent3" accent4="accent4" accent5="accent5" accent6="accent6" hlink="hlink" folHlink="folHlink"/>
  </p:clrMapOvr>
</p:sldLayout>
</file>

<file path=ppt/slideLayouts/slideLayout622.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a:ln>
            <a:noFill/>
          </a:ln>
        </p:spPr>
        <p:txBody>
          <a:bodyPr vert="horz" wrap="square" lIns="612000" tIns="45720" rIns="91440" bIns="45720" rtlCol="0" anchor="ctr" anchorCtr="0">
            <a:noAutofit/>
          </a:bodyPr>
          <a:lstStyle>
            <a:lvl1pPr>
              <a:defRPr lang="nl-NL"/>
            </a:lvl1pPr>
          </a:lstStyle>
          <a:p>
            <a:pPr lvl="0"/>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15043169"/>
      </p:ext>
    </p:extLst>
  </p:cSld>
  <p:clrMapOvr>
    <a:overrideClrMapping bg1="lt1" tx1="dk1" bg2="lt2" tx2="dk2" accent1="accent1" accent2="accent2" accent3="accent3" accent4="accent4" accent5="accent5" accent6="accent6" hlink="hlink" folHlink="folHlink"/>
  </p:clrMapOvr>
</p:sldLayout>
</file>

<file path=ppt/slideLayouts/slideLayout623.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847047"/>
      </p:ext>
    </p:extLst>
  </p:cSld>
  <p:clrMapOvr>
    <a:masterClrMapping/>
  </p:clrMapOvr>
</p:sldLayout>
</file>

<file path=ppt/slideLayouts/slideLayout624.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1374429329"/>
      </p:ext>
    </p:extLst>
  </p:cSld>
  <p:clrMapOvr>
    <a:masterClrMapping/>
  </p:clrMapOvr>
</p:sldLayout>
</file>

<file path=ppt/slideLayouts/slideLayout625.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896905227"/>
      </p:ext>
    </p:extLst>
  </p:cSld>
  <p:clrMapOvr>
    <a:masterClrMapping/>
  </p:clrMapOvr>
</p:sldLayout>
</file>

<file path=ppt/slideLayouts/slideLayout626.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36740317"/>
      </p:ext>
    </p:extLst>
  </p:cSld>
  <p:clrMapOvr>
    <a:masterClrMapping/>
  </p:clrMapOvr>
</p:sldLayout>
</file>

<file path=ppt/slideLayouts/slideLayout627.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6B79CFB6-0714-0745-AD75-A638125C336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55783022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628.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CF2EF757-D83B-8243-8DB9-076E382D800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3275752506"/>
      </p:ext>
    </p:extLst>
  </p:cSld>
  <p:clrMapOvr>
    <a:masterClrMapping/>
  </p:clrMapOvr>
</p:sldLayout>
</file>

<file path=ppt/slideLayouts/slideLayout629.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3F7A14CB-267E-D447-B221-CC2679125B6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6829110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Afbeelding horizontaal wit">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553199" y="3888000"/>
            <a:ext cx="5004000" cy="2333413"/>
          </a:xfrm>
        </p:spPr>
        <p:txBody>
          <a:bodyPr tIns="50400" numCol="1" spcCol="468000" anchor="t" anchorCtr="0"/>
          <a:lstStyle/>
          <a:p>
            <a:pPr lvl="0"/>
            <a:r>
              <a:rPr lang="nl-NL"/>
              <a:t>Klikken om de tekststijl van het model te bewerken</a:t>
            </a:r>
          </a:p>
        </p:txBody>
      </p:sp>
      <p:sp>
        <p:nvSpPr>
          <p:cNvPr id="2" name="Titel 1"/>
          <p:cNvSpPr>
            <a:spLocks noGrp="1"/>
          </p:cNvSpPr>
          <p:nvPr>
            <p:ph type="title"/>
          </p:nvPr>
        </p:nvSpPr>
        <p:spPr>
          <a:xfrm>
            <a:off x="634206" y="3888000"/>
            <a:ext cx="5004594" cy="2333413"/>
          </a:xfrm>
        </p:spPr>
        <p:txBody>
          <a:bodyPr anchor="t" anchorCtr="0"/>
          <a:lstStyle/>
          <a:p>
            <a:r>
              <a:rPr lang="nl-NL"/>
              <a:t>Klik om stijl te bewerken</a:t>
            </a:r>
            <a:endParaRPr lang="nl-NL" dirty="0"/>
          </a:p>
        </p:txBody>
      </p:sp>
      <p:sp>
        <p:nvSpPr>
          <p:cNvPr id="9" name="Tijdelijke aanduiding voor datum 8"/>
          <p:cNvSpPr>
            <a:spLocks noGrp="1"/>
          </p:cNvSpPr>
          <p:nvPr>
            <p:ph type="dt" sz="half" idx="15"/>
          </p:nvPr>
        </p:nvSpPr>
        <p:spPr/>
        <p:txBody>
          <a:bodyPr/>
          <a:lstStyle/>
          <a:p>
            <a:endParaRPr lang="nl-NL" dirty="0"/>
          </a:p>
        </p:txBody>
      </p:sp>
      <p:sp>
        <p:nvSpPr>
          <p:cNvPr id="10" name="Tijdelijke aanduiding voor voettekst 9"/>
          <p:cNvSpPr>
            <a:spLocks noGrp="1"/>
          </p:cNvSpPr>
          <p:nvPr>
            <p:ph type="ftr" sz="quarter" idx="16"/>
          </p:nvPr>
        </p:nvSpPr>
        <p:spPr/>
        <p:txBody>
          <a:bodyPr/>
          <a:lstStyle/>
          <a:p>
            <a:endParaRPr lang="nl-NL" dirty="0"/>
          </a:p>
        </p:txBody>
      </p:sp>
      <p:sp>
        <p:nvSpPr>
          <p:cNvPr id="11" name="Tijdelijke aanduiding voor dianummer 10"/>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913860461"/>
      </p:ext>
    </p:extLst>
  </p:cSld>
  <p:clrMapOvr>
    <a:masterClrMapping/>
  </p:clrMapOvr>
</p:sldLayout>
</file>

<file path=ppt/slideLayouts/slideLayout630.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0E084EAE-4A67-E145-BFFF-CC46386C7AEE}"/>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961721339"/>
      </p:ext>
    </p:extLst>
  </p:cSld>
  <p:clrMapOvr>
    <a:overrideClrMapping bg1="dk1" tx1="lt1" bg2="dk2" tx2="lt2" accent1="accent1" accent2="accent2" accent3="accent3" accent4="accent4" accent5="accent5" accent6="accent6" hlink="hlink" folHlink="folHlink"/>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Afbeelding hor. kleur zonder titel">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tabLst>
                <a:tab pos="1619250" algn="l"/>
              </a:tabLst>
              <a:defRPr>
                <a:solidFill>
                  <a:schemeClr val="bg1"/>
                </a:solidFill>
              </a:defRPr>
            </a:lvl1p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lvl1pPr>
              <a:defRPr>
                <a:solidFill>
                  <a:schemeClr val="tx2"/>
                </a:solidFill>
              </a:defRPr>
            </a:lvl1pPr>
          </a:lstStyle>
          <a:p>
            <a:endParaRPr lang="nl-NL" dirty="0"/>
          </a:p>
        </p:txBody>
      </p:sp>
      <p:sp>
        <p:nvSpPr>
          <p:cNvPr id="9" name="Tijdelijke aanduiding voor voettekst 8"/>
          <p:cNvSpPr>
            <a:spLocks noGrp="1"/>
          </p:cNvSpPr>
          <p:nvPr>
            <p:ph type="ftr" sz="quarter" idx="16"/>
          </p:nvPr>
        </p:nvSpPr>
        <p:spPr/>
        <p:txBody>
          <a:bodyPr/>
          <a:lstStyle>
            <a:lvl1pPr>
              <a:defRPr>
                <a:solidFill>
                  <a:schemeClr val="tx2"/>
                </a:solidFill>
              </a:defRPr>
            </a:lvl1pPr>
          </a:lstStyle>
          <a:p>
            <a:endParaRPr lang="nl-NL" dirty="0"/>
          </a:p>
        </p:txBody>
      </p:sp>
      <p:sp>
        <p:nvSpPr>
          <p:cNvPr id="10" name="Tijdelijke aanduiding voor dianummer 9"/>
          <p:cNvSpPr>
            <a:spLocks noGrp="1"/>
          </p:cNvSpPr>
          <p:nvPr>
            <p:ph type="sldNum" sz="quarter" idx="17"/>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631952267"/>
      </p:ext>
    </p:extLst>
  </p:cSld>
  <p:clrMapOvr>
    <a:overrideClrMapping bg1="dk1" tx1="lt1" bg2="dk2" tx2="lt2" accent1="accent1" accent2="accent2" accent3="accent3" accent4="accent4" accent5="accent5" accent6="accent6" hlink="hlink" folHlink="folHlink"/>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Afbeelding hor. wit zonder titel">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p>
            <a:r>
              <a:rPr lang="nl-NL"/>
              <a:t>Klik op het pictogram als u een afbeelding wilt toevoegen</a:t>
            </a:r>
            <a:endParaRPr lang="nl-NL" dirty="0"/>
          </a:p>
        </p:txBody>
      </p:sp>
      <p:sp>
        <p:nvSpPr>
          <p:cNvPr id="14" name="Tijdelijke aanduiding voor tekst 13"/>
          <p:cNvSpPr>
            <a:spLocks noGrp="1"/>
          </p:cNvSpPr>
          <p:nvPr>
            <p:ph type="body" sz="quarter" idx="13"/>
          </p:nvPr>
        </p:nvSpPr>
        <p:spPr>
          <a:xfrm>
            <a:off x="635000" y="3888000"/>
            <a:ext cx="10923588" cy="2333413"/>
          </a:xfrm>
        </p:spPr>
        <p:txBody>
          <a:bodyPr tIns="50400" numCol="2" spcCol="468000"/>
          <a:lstStyle/>
          <a:p>
            <a:pPr lvl="0"/>
            <a:r>
              <a:rPr lang="nl-NL"/>
              <a:t>Klikken om de tekststijl van het model te bewerken</a:t>
            </a:r>
          </a:p>
        </p:txBody>
      </p:sp>
      <p:sp>
        <p:nvSpPr>
          <p:cNvPr id="8" name="Tijdelijke aanduiding voor datum 7"/>
          <p:cNvSpPr>
            <a:spLocks noGrp="1"/>
          </p:cNvSpPr>
          <p:nvPr>
            <p:ph type="dt" sz="half" idx="15"/>
          </p:nvPr>
        </p:nvSpPr>
        <p:spPr/>
        <p:txBody>
          <a:bodyPr/>
          <a:lstStyle/>
          <a:p>
            <a:endParaRPr lang="nl-NL" dirty="0"/>
          </a:p>
        </p:txBody>
      </p:sp>
      <p:sp>
        <p:nvSpPr>
          <p:cNvPr id="9" name="Tijdelijke aanduiding voor voettekst 8"/>
          <p:cNvSpPr>
            <a:spLocks noGrp="1"/>
          </p:cNvSpPr>
          <p:nvPr>
            <p:ph type="ftr" sz="quarter" idx="16"/>
          </p:nvPr>
        </p:nvSpPr>
        <p:spPr/>
        <p:txBody>
          <a:bodyPr/>
          <a:lstStyle/>
          <a:p>
            <a:endParaRPr lang="nl-NL" dirty="0"/>
          </a:p>
        </p:txBody>
      </p:sp>
      <p:sp>
        <p:nvSpPr>
          <p:cNvPr id="10" name="Tijdelijke aanduiding voor dianummer 9"/>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84346400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Afbeelding horizontaal kleur titel">
    <p:bg>
      <p:bgRef idx="1001">
        <a:schemeClr val="bg2"/>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lvl1pPr>
              <a:buClr>
                <a:schemeClr val="bg2"/>
              </a:buClr>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3600" y="1051200"/>
            <a:ext cx="10924382" cy="946800"/>
          </a:xfrm>
        </p:spPr>
        <p:txBody>
          <a:bodyPr/>
          <a:lstStyle>
            <a:lvl1pPr>
              <a:defRPr>
                <a:solidFill>
                  <a:schemeClr val="tx1"/>
                </a:solidFill>
              </a:defRPr>
            </a:lvl1pPr>
          </a:lstStyle>
          <a:p>
            <a:r>
              <a:rPr lang="nl-NL"/>
              <a:t>Klik om stijl te bewerken</a:t>
            </a:r>
            <a:endParaRPr lang="nl-NL" dirty="0"/>
          </a:p>
        </p:txBody>
      </p:sp>
      <p:sp>
        <p:nvSpPr>
          <p:cNvPr id="13" name="Tijdelijke aanduiding voor datum 12"/>
          <p:cNvSpPr>
            <a:spLocks noGrp="1"/>
          </p:cNvSpPr>
          <p:nvPr>
            <p:ph type="dt" sz="half" idx="15"/>
          </p:nvPr>
        </p:nvSpPr>
        <p:spPr/>
        <p:txBody>
          <a:bodyPr/>
          <a:lstStyle/>
          <a:p>
            <a:endParaRPr lang="nl-NL" dirty="0"/>
          </a:p>
        </p:txBody>
      </p:sp>
      <p:sp>
        <p:nvSpPr>
          <p:cNvPr id="14" name="Tijdelijke aanduiding voor voettekst 13"/>
          <p:cNvSpPr>
            <a:spLocks noGrp="1"/>
          </p:cNvSpPr>
          <p:nvPr>
            <p:ph type="ftr" sz="quarter" idx="16"/>
          </p:nvPr>
        </p:nvSpPr>
        <p:spPr/>
        <p:txBody>
          <a:bodyPr/>
          <a:lstStyle/>
          <a:p>
            <a:endParaRPr lang="nl-NL" dirty="0"/>
          </a:p>
        </p:txBody>
      </p:sp>
      <p:sp>
        <p:nvSpPr>
          <p:cNvPr id="15" name="Tijdelijke aanduiding voor dianummer 14"/>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76048703"/>
      </p:ext>
    </p:extLst>
  </p:cSld>
  <p:clrMapOvr>
    <a:overrideClrMapping bg1="dk1" tx1="lt1" bg2="dk2" tx2="lt2" accent1="accent1" accent2="accent2" accent3="accent3" accent4="accent4" accent5="accent5" accent6="accent6" hlink="hlink" folHlink="folHlink"/>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Afbeelding horizontaal wit titel">
    <p:bg>
      <p:bgRef idx="1001">
        <a:schemeClr val="bg1"/>
      </p:bgRef>
    </p:bg>
    <p:spTree>
      <p:nvGrpSpPr>
        <p:cNvPr id="1" name=""/>
        <p:cNvGrpSpPr/>
        <p:nvPr/>
      </p:nvGrpSpPr>
      <p:grpSpPr>
        <a:xfrm>
          <a:off x="0" y="0"/>
          <a:ext cx="0" cy="0"/>
          <a:chOff x="0" y="0"/>
          <a:chExt cx="0" cy="0"/>
        </a:xfrm>
      </p:grpSpPr>
      <p:sp>
        <p:nvSpPr>
          <p:cNvPr id="11" name="Tijdelijke aanduiding voor afbeelding 10"/>
          <p:cNvSpPr>
            <a:spLocks noGrp="1"/>
          </p:cNvSpPr>
          <p:nvPr>
            <p:ph type="pic" sz="quarter" idx="14"/>
          </p:nvPr>
        </p:nvSpPr>
        <p:spPr>
          <a:xfrm>
            <a:off x="0" y="3427413"/>
            <a:ext cx="12192000" cy="3430587"/>
          </a:xfrm>
          <a:prstGeom prst="rect">
            <a:avLst/>
          </a:prstGeom>
          <a:noFill/>
        </p:spPr>
        <p:txBody>
          <a:bodyPr wrap="square" lIns="612000">
            <a:noAutofit/>
          </a:bodyPr>
          <a:lstStyle/>
          <a:p>
            <a:r>
              <a:rPr lang="nl-NL"/>
              <a:t>Klik op het pictogram als u een afbeelding wilt toevoegen</a:t>
            </a:r>
          </a:p>
        </p:txBody>
      </p:sp>
      <p:sp>
        <p:nvSpPr>
          <p:cNvPr id="9" name="Titel 8"/>
          <p:cNvSpPr>
            <a:spLocks noGrp="1"/>
          </p:cNvSpPr>
          <p:nvPr>
            <p:ph type="title"/>
          </p:nvPr>
        </p:nvSpPr>
        <p:spPr>
          <a:xfrm>
            <a:off x="634206" y="1051200"/>
            <a:ext cx="10924382" cy="946800"/>
          </a:xfrm>
        </p:spPr>
        <p:txBody>
          <a:bodyPr/>
          <a:lstStyle/>
          <a:p>
            <a:r>
              <a:rPr lang="nl-NL"/>
              <a:t>Klik om stijl te bewerken</a:t>
            </a:r>
            <a:endParaRPr lang="nl-NL" dirty="0"/>
          </a:p>
        </p:txBody>
      </p:sp>
      <p:sp>
        <p:nvSpPr>
          <p:cNvPr id="5" name="Tijdelijke aanduiding voor datum 4"/>
          <p:cNvSpPr>
            <a:spLocks noGrp="1"/>
          </p:cNvSpPr>
          <p:nvPr>
            <p:ph type="dt" sz="half" idx="15"/>
          </p:nvPr>
        </p:nvSpPr>
        <p:spPr/>
        <p:txBody>
          <a:bodyPr/>
          <a:lstStyle/>
          <a:p>
            <a:endParaRPr lang="nl-NL" dirty="0"/>
          </a:p>
        </p:txBody>
      </p:sp>
      <p:sp>
        <p:nvSpPr>
          <p:cNvPr id="6" name="Tijdelijke aanduiding voor voettekst 5"/>
          <p:cNvSpPr>
            <a:spLocks noGrp="1"/>
          </p:cNvSpPr>
          <p:nvPr>
            <p:ph type="ftr" sz="quarter" idx="16"/>
          </p:nvPr>
        </p:nvSpPr>
        <p:spPr/>
        <p:txBody>
          <a:bodyPr/>
          <a:lstStyle/>
          <a:p>
            <a:endParaRPr lang="nl-NL" dirty="0"/>
          </a:p>
        </p:txBody>
      </p:sp>
      <p:sp>
        <p:nvSpPr>
          <p:cNvPr id="7" name="Tijdelijke aanduiding voor dianummer 6"/>
          <p:cNvSpPr>
            <a:spLocks noGrp="1"/>
          </p:cNvSpPr>
          <p:nvPr>
            <p:ph type="sldNum" sz="quarter" idx="1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619625707"/>
      </p:ext>
    </p:extLst>
  </p:cSld>
  <p:clrMapOvr>
    <a:overrideClrMapping bg1="lt1" tx1="dk1" bg2="lt2" tx2="dk2" accent1="accent1" accent2="accent2" accent3="accent3" accent4="accent4" accent5="accent5" accent6="accent6" hlink="hlink" folHlink="folHlink"/>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fbeelding">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50192709"/>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Afbeelding met titel">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5" name="Titel 4"/>
          <p:cNvSpPr>
            <a:spLocks noGrp="1"/>
          </p:cNvSpPr>
          <p:nvPr>
            <p:ph type="title"/>
          </p:nvPr>
        </p:nvSpPr>
        <p:spPr>
          <a:xfrm>
            <a:off x="0" y="5153776"/>
            <a:ext cx="12192000" cy="576000"/>
          </a:xfrm>
          <a:solidFill>
            <a:schemeClr val="tx2"/>
          </a:solidFill>
        </p:spPr>
        <p:txBody>
          <a:bodyPr lIns="756000" anchor="ctr" anchorCtr="0">
            <a:noAutofit/>
          </a:bodyPr>
          <a:lstStyle>
            <a:lvl1pPr algn="l">
              <a:defRPr sz="32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0" y="5825413"/>
            <a:ext cx="12192000" cy="396000"/>
          </a:xfrm>
          <a:solidFill>
            <a:schemeClr val="bg1"/>
          </a:solidFill>
        </p:spPr>
        <p:txBody>
          <a:bodyPr lIns="756000" anchor="ctr" anchorCtr="0">
            <a:normAutofit/>
          </a:bodyPr>
          <a:lstStyle>
            <a:lvl1pPr marL="0" indent="0">
              <a:buNone/>
              <a:defRPr sz="2000" i="0">
                <a:solidFill>
                  <a:schemeClr val="tx1"/>
                </a:solidFill>
              </a:defRPr>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Tree>
    <p:extLst>
      <p:ext uri="{BB962C8B-B14F-4D97-AF65-F5344CB8AC3E}">
        <p14:creationId xmlns:p14="http://schemas.microsoft.com/office/powerpoint/2010/main" val="2329490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bg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lvl1pPr>
              <a:defRPr>
                <a:solidFill>
                  <a:schemeClr val="bg1">
                    <a:lumMod val="65000"/>
                  </a:schemeClr>
                </a:solidFill>
              </a:defRPr>
            </a:lvl1pPr>
          </a:lstStyle>
          <a:p>
            <a:endParaRPr lang="nl-NL" dirty="0"/>
          </a:p>
        </p:txBody>
      </p:sp>
      <p:sp>
        <p:nvSpPr>
          <p:cNvPr id="9" name="Tijdelijke aanduiding voor voettekst 8"/>
          <p:cNvSpPr>
            <a:spLocks noGrp="1"/>
          </p:cNvSpPr>
          <p:nvPr>
            <p:ph type="ftr" sz="quarter" idx="21"/>
          </p:nvPr>
        </p:nvSpPr>
        <p:spPr/>
        <p:txBody>
          <a:bodyPr/>
          <a:lstStyle>
            <a:lvl1pPr>
              <a:defRPr>
                <a:solidFill>
                  <a:schemeClr val="bg1">
                    <a:lumMod val="65000"/>
                  </a:schemeClr>
                </a:solidFill>
              </a:defRPr>
            </a:lvl1p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tx2"/>
                </a:solidFill>
              </a:defRPr>
            </a:lvl1pPr>
          </a:lstStyle>
          <a:p>
            <a:pPr lvl="0"/>
            <a:r>
              <a:rPr lang="nl-NL" dirty="0"/>
              <a:t>#</a:t>
            </a:r>
          </a:p>
        </p:txBody>
      </p:sp>
      <p:pic>
        <p:nvPicPr>
          <p:cNvPr id="21" name="Afbeelding 20">
            <a:extLst>
              <a:ext uri="{FF2B5EF4-FFF2-40B4-BE49-F238E27FC236}">
                <a16:creationId xmlns:a16="http://schemas.microsoft.com/office/drawing/2014/main" id="{D815D00C-C7D7-DC44-8D0D-FE716DCD2C5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81552297"/>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abel/grafiek">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endParaRPr lang="nl-NL" dirty="0"/>
          </a:p>
        </p:txBody>
      </p:sp>
      <p:sp>
        <p:nvSpPr>
          <p:cNvPr id="3" name="Tijdelijke aanduiding voor inhoud 2"/>
          <p:cNvSpPr>
            <a:spLocks noGrp="1"/>
          </p:cNvSpPr>
          <p:nvPr>
            <p:ph sz="quarter" idx="13"/>
          </p:nvPr>
        </p:nvSpPr>
        <p:spPr>
          <a:xfrm>
            <a:off x="635000" y="2276475"/>
            <a:ext cx="10923588" cy="3944938"/>
          </a:xfrm>
        </p:spPr>
        <p:txBody>
          <a:bodyPr/>
          <a:lstStyle/>
          <a:p>
            <a:pPr lvl="0"/>
            <a:r>
              <a:rPr lang="nl-NL"/>
              <a:t>Klikken om de tekststijl van het model te bewerken</a:t>
            </a:r>
          </a:p>
        </p:txBody>
      </p:sp>
      <p:sp>
        <p:nvSpPr>
          <p:cNvPr id="10" name="Tijdelijke aanduiding voor datum 9"/>
          <p:cNvSpPr>
            <a:spLocks noGrp="1"/>
          </p:cNvSpPr>
          <p:nvPr>
            <p:ph type="dt" sz="half" idx="14"/>
          </p:nvPr>
        </p:nvSpPr>
        <p:spPr/>
        <p:txBody>
          <a:bodyPr/>
          <a:lstStyle/>
          <a:p>
            <a:endParaRPr lang="nl-NL" dirty="0"/>
          </a:p>
        </p:txBody>
      </p:sp>
      <p:sp>
        <p:nvSpPr>
          <p:cNvPr id="11" name="Tijdelijke aanduiding voor voettekst 10"/>
          <p:cNvSpPr>
            <a:spLocks noGrp="1"/>
          </p:cNvSpPr>
          <p:nvPr>
            <p:ph type="ftr" sz="quarter" idx="15"/>
          </p:nvPr>
        </p:nvSpPr>
        <p:spPr/>
        <p:txBody>
          <a:bodyPr/>
          <a:lstStyle/>
          <a:p>
            <a:endParaRPr lang="nl-NL" dirty="0"/>
          </a:p>
        </p:txBody>
      </p:sp>
      <p:sp>
        <p:nvSpPr>
          <p:cNvPr id="12" name="Tijdelijke aanduiding voor dianummer 11"/>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60801098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abel/grafiek met bijschrift">
    <p:spTree>
      <p:nvGrpSpPr>
        <p:cNvPr id="1" name=""/>
        <p:cNvGrpSpPr/>
        <p:nvPr/>
      </p:nvGrpSpPr>
      <p:grpSpPr>
        <a:xfrm>
          <a:off x="0" y="0"/>
          <a:ext cx="0" cy="0"/>
          <a:chOff x="0" y="0"/>
          <a:chExt cx="0" cy="0"/>
        </a:xfrm>
      </p:grpSpPr>
      <p:sp>
        <p:nvSpPr>
          <p:cNvPr id="8" name="Titel 7"/>
          <p:cNvSpPr>
            <a:spLocks noGrp="1"/>
          </p:cNvSpPr>
          <p:nvPr>
            <p:ph type="title"/>
          </p:nvPr>
        </p:nvSpPr>
        <p:spPr/>
        <p:txBody>
          <a:bodyPr/>
          <a:lstStyle/>
          <a:p>
            <a:r>
              <a:rPr lang="nl-NL"/>
              <a:t>Klik om stijl te bewerken</a:t>
            </a:r>
          </a:p>
        </p:txBody>
      </p:sp>
      <p:sp>
        <p:nvSpPr>
          <p:cNvPr id="3" name="Tijdelijke aanduiding voor tekst 2"/>
          <p:cNvSpPr>
            <a:spLocks noGrp="1"/>
          </p:cNvSpPr>
          <p:nvPr>
            <p:ph type="body" sz="quarter" idx="14"/>
          </p:nvPr>
        </p:nvSpPr>
        <p:spPr>
          <a:xfrm>
            <a:off x="7958859" y="2276475"/>
            <a:ext cx="3600000" cy="3937000"/>
          </a:xfrm>
        </p:spPr>
        <p:txBody>
          <a:bodyPr/>
          <a:lstStyle>
            <a:lvl1pPr marL="0" indent="0">
              <a:buNone/>
              <a:defRPr sz="2000"/>
            </a:lvl1pPr>
            <a:lvl2pPr marL="313200" indent="0">
              <a:buNone/>
              <a:defRPr sz="1800"/>
            </a:lvl2pPr>
            <a:lvl3pPr marL="630000" indent="0">
              <a:buNone/>
              <a:defRPr sz="1600"/>
            </a:lvl3pPr>
            <a:lvl4pPr marL="943200" indent="0">
              <a:buNone/>
              <a:defRPr sz="1600"/>
            </a:lvl4pPr>
            <a:lvl5pPr marL="1260000" indent="0">
              <a:buNone/>
              <a:defRPr/>
            </a:lvl5pPr>
          </a:lstStyle>
          <a:p>
            <a:pPr lvl="0"/>
            <a:r>
              <a:rPr lang="nl-NL"/>
              <a:t>Klikken om de tekststijl van het model te bewerken</a:t>
            </a:r>
          </a:p>
        </p:txBody>
      </p:sp>
      <p:sp>
        <p:nvSpPr>
          <p:cNvPr id="9" name="Tijdelijke aanduiding voor inhoud 8"/>
          <p:cNvSpPr>
            <a:spLocks noGrp="1"/>
          </p:cNvSpPr>
          <p:nvPr>
            <p:ph sz="quarter" idx="15"/>
          </p:nvPr>
        </p:nvSpPr>
        <p:spPr>
          <a:xfrm>
            <a:off x="635000" y="2276475"/>
            <a:ext cx="7178964" cy="3944938"/>
          </a:xfrm>
        </p:spPr>
        <p:txBody>
          <a:bodyPr/>
          <a:lstStyle/>
          <a:p>
            <a:pPr lvl="0"/>
            <a:r>
              <a:rPr lang="nl-NL"/>
              <a:t>Klikken om de tekststijl van het model te bewerken</a:t>
            </a:r>
          </a:p>
        </p:txBody>
      </p:sp>
      <p:sp>
        <p:nvSpPr>
          <p:cNvPr id="11" name="Tijdelijke aanduiding voor datum 10"/>
          <p:cNvSpPr>
            <a:spLocks noGrp="1"/>
          </p:cNvSpPr>
          <p:nvPr>
            <p:ph type="dt" sz="half" idx="16"/>
          </p:nvPr>
        </p:nvSpPr>
        <p:spPr/>
        <p:txBody>
          <a:bodyPr/>
          <a:lstStyle/>
          <a:p>
            <a:endParaRPr lang="nl-NL" dirty="0"/>
          </a:p>
        </p:txBody>
      </p:sp>
      <p:sp>
        <p:nvSpPr>
          <p:cNvPr id="12" name="Tijdelijke aanduiding voor voettekst 11"/>
          <p:cNvSpPr>
            <a:spLocks noGrp="1"/>
          </p:cNvSpPr>
          <p:nvPr>
            <p:ph type="ftr" sz="quarter" idx="17"/>
          </p:nvPr>
        </p:nvSpPr>
        <p:spPr/>
        <p:txBody>
          <a:bodyPr/>
          <a:lstStyle/>
          <a:p>
            <a:endParaRPr lang="nl-NL" dirty="0"/>
          </a:p>
        </p:txBody>
      </p:sp>
      <p:sp>
        <p:nvSpPr>
          <p:cNvPr id="13" name="Tijdelijke aanduiding voor dianummer 12"/>
          <p:cNvSpPr>
            <a:spLocks noGrp="1"/>
          </p:cNvSpPr>
          <p:nvPr>
            <p:ph type="sldNum" sz="quarter" idx="18"/>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97265863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abel/grafiek verticaal">
    <p:spTree>
      <p:nvGrpSpPr>
        <p:cNvPr id="1" name=""/>
        <p:cNvGrpSpPr/>
        <p:nvPr/>
      </p:nvGrpSpPr>
      <p:grpSpPr>
        <a:xfrm>
          <a:off x="0" y="0"/>
          <a:ext cx="0" cy="0"/>
          <a:chOff x="0" y="0"/>
          <a:chExt cx="0" cy="0"/>
        </a:xfrm>
      </p:grpSpPr>
      <p:sp>
        <p:nvSpPr>
          <p:cNvPr id="7" name="Rechthoek 6"/>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4"/>
          </p:nvPr>
        </p:nvSpPr>
        <p:spPr>
          <a:xfrm>
            <a:off x="6550024" y="2289599"/>
            <a:ext cx="5004000" cy="3931813"/>
          </a:xfrm>
        </p:spPr>
        <p:txBody>
          <a:bodyPr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defRPr>
                <a:solidFill>
                  <a:schemeClr val="bg1"/>
                </a:solidFill>
              </a:defRPr>
            </a:lvl5pPr>
          </a:lstStyle>
          <a:p>
            <a:pPr lvl="0"/>
            <a:r>
              <a:rPr lang="nl-NL"/>
              <a:t>Klikken om de tekststijl van het model te bewerken</a:t>
            </a:r>
          </a:p>
        </p:txBody>
      </p:sp>
      <p:sp>
        <p:nvSpPr>
          <p:cNvPr id="2" name="Titel 1"/>
          <p:cNvSpPr>
            <a:spLocks noGrp="1"/>
          </p:cNvSpPr>
          <p:nvPr>
            <p:ph type="title"/>
          </p:nvPr>
        </p:nvSpPr>
        <p:spPr>
          <a:xfrm>
            <a:off x="6550024" y="1051200"/>
            <a:ext cx="5004000" cy="948047"/>
          </a:xfrm>
        </p:spPr>
        <p:txBody>
          <a:bodyPr/>
          <a:lstStyle>
            <a:lvl1pPr>
              <a:defRPr>
                <a:solidFill>
                  <a:schemeClr val="bg1"/>
                </a:solidFill>
              </a:defRPr>
            </a:lvl1pPr>
          </a:lstStyle>
          <a:p>
            <a:r>
              <a:rPr lang="nl-NL"/>
              <a:t>Klik om stijl te bewerken</a:t>
            </a:r>
            <a:endParaRPr lang="nl-NL" dirty="0"/>
          </a:p>
        </p:txBody>
      </p:sp>
      <p:sp>
        <p:nvSpPr>
          <p:cNvPr id="9" name="Tijdelijke aanduiding voor inhoud 8"/>
          <p:cNvSpPr>
            <a:spLocks noGrp="1"/>
          </p:cNvSpPr>
          <p:nvPr>
            <p:ph sz="quarter" idx="19"/>
          </p:nvPr>
        </p:nvSpPr>
        <p:spPr>
          <a:xfrm>
            <a:off x="635000" y="1066799"/>
            <a:ext cx="5003800" cy="5154613"/>
          </a:xfrm>
        </p:spPr>
        <p:txBody>
          <a:bodyPr/>
          <a:lstStyle/>
          <a:p>
            <a:pPr lvl="0"/>
            <a:r>
              <a:rPr lang="nl-NL"/>
              <a:t>Klikken om de tekststijl van het model te bewerken</a:t>
            </a:r>
          </a:p>
        </p:txBody>
      </p:sp>
      <p:sp>
        <p:nvSpPr>
          <p:cNvPr id="14" name="Tijdelijke aanduiding voor datum 13"/>
          <p:cNvSpPr>
            <a:spLocks noGrp="1"/>
          </p:cNvSpPr>
          <p:nvPr>
            <p:ph type="dt" sz="half" idx="20"/>
          </p:nvPr>
        </p:nvSpPr>
        <p:spPr/>
        <p:txBody>
          <a:bodyPr/>
          <a:lstStyle/>
          <a:p>
            <a:endParaRPr lang="nl-NL" dirty="0"/>
          </a:p>
        </p:txBody>
      </p:sp>
      <p:sp>
        <p:nvSpPr>
          <p:cNvPr id="15" name="Tijdelijke aanduiding voor voettekst 14"/>
          <p:cNvSpPr>
            <a:spLocks noGrp="1"/>
          </p:cNvSpPr>
          <p:nvPr>
            <p:ph type="ftr" sz="quarter" idx="21"/>
          </p:nvPr>
        </p:nvSpPr>
        <p:spPr/>
        <p:txBody>
          <a:bodyPr/>
          <a:lstStyle/>
          <a:p>
            <a:endParaRPr lang="nl-NL" dirty="0"/>
          </a:p>
        </p:txBody>
      </p:sp>
      <p:sp>
        <p:nvSpPr>
          <p:cNvPr id="16" name="Tijdelijke aanduiding voor dianummer 15"/>
          <p:cNvSpPr>
            <a:spLocks noGrp="1"/>
          </p:cNvSpPr>
          <p:nvPr>
            <p:ph type="sldNum" sz="quarter" idx="22"/>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285910D0-9B64-1F42-B79A-610336A5E1B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899750226"/>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Contact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1875617"/>
            <a:ext cx="10923588" cy="1551796"/>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515675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515675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515675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454478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454478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454478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7D8CCB53-E2DA-3747-83E3-31B5E6378DBC}"/>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275565375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Contact B">
    <p:spTree>
      <p:nvGrpSpPr>
        <p:cNvPr id="1" name=""/>
        <p:cNvGrpSpPr/>
        <p:nvPr/>
      </p:nvGrpSpPr>
      <p:grpSpPr>
        <a:xfrm>
          <a:off x="0" y="0"/>
          <a:ext cx="0" cy="0"/>
          <a:chOff x="0" y="0"/>
          <a:chExt cx="0" cy="0"/>
        </a:xfrm>
      </p:grpSpPr>
      <p:sp>
        <p:nvSpPr>
          <p:cNvPr id="6" name="Rechthoek 5"/>
          <p:cNvSpPr/>
          <p:nvPr userDrawn="1"/>
        </p:nvSpPr>
        <p:spPr>
          <a:xfrm>
            <a:off x="0" y="-1"/>
            <a:ext cx="6096000" cy="68580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hasCustomPrompt="1"/>
          </p:nvPr>
        </p:nvSpPr>
        <p:spPr>
          <a:xfrm>
            <a:off x="635000" y="2565400"/>
            <a:ext cx="5003800" cy="1727200"/>
          </a:xfrm>
        </p:spPr>
        <p:txBody>
          <a:bodyPr anchor="ctr" anchorCtr="0">
            <a:normAutofit/>
          </a:bodyPr>
          <a:lstStyle>
            <a:lvl1pPr>
              <a:defRPr sz="4800">
                <a:solidFill>
                  <a:schemeClr val="bg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7176285" y="2286000"/>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7176285" y="3079487"/>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7176285" y="3845506"/>
            <a:ext cx="4382303"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6564313" y="2361344"/>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6564313" y="3147360"/>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6564313" y="3920850"/>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7" name="Tijdelijke aanduiding voor datum 6"/>
          <p:cNvSpPr>
            <a:spLocks noGrp="1"/>
          </p:cNvSpPr>
          <p:nvPr>
            <p:ph type="dt" sz="half" idx="22"/>
          </p:nvPr>
        </p:nvSpPr>
        <p:spPr/>
        <p:txBody>
          <a:bodyPr/>
          <a:lstStyle/>
          <a:p>
            <a:endParaRPr lang="nl-NL" dirty="0"/>
          </a:p>
        </p:txBody>
      </p:sp>
      <p:sp>
        <p:nvSpPr>
          <p:cNvPr id="8" name="Tijdelijke aanduiding voor voettekst 7"/>
          <p:cNvSpPr>
            <a:spLocks noGrp="1"/>
          </p:cNvSpPr>
          <p:nvPr>
            <p:ph type="ftr" sz="quarter" idx="23"/>
          </p:nvPr>
        </p:nvSpPr>
        <p:spPr/>
        <p:txBody>
          <a:bodyPr/>
          <a:lstStyle/>
          <a:p>
            <a:endParaRPr lang="nl-NL" dirty="0"/>
          </a:p>
        </p:txBody>
      </p:sp>
      <p:sp>
        <p:nvSpPr>
          <p:cNvPr id="9" name="Tijdelijke aanduiding voor dianummer 8"/>
          <p:cNvSpPr>
            <a:spLocks noGrp="1"/>
          </p:cNvSpPr>
          <p:nvPr>
            <p:ph type="sldNum" sz="quarter" idx="24"/>
          </p:nvPr>
        </p:nvSpPr>
        <p:spPr/>
        <p:txBody>
          <a:bodyPr/>
          <a:lstStyle/>
          <a:p>
            <a:fld id="{10A0A6AF-03C5-477E-939A-E28F7E7F05EA}" type="slidenum">
              <a:rPr lang="nl-NL" smtClean="0"/>
              <a:pPr/>
              <a:t>‹nr.›</a:t>
            </a:fld>
            <a:endParaRPr lang="nl-NL" dirty="0"/>
          </a:p>
        </p:txBody>
      </p:sp>
      <p:pic>
        <p:nvPicPr>
          <p:cNvPr id="14" name="Afbeelding 13">
            <a:extLst>
              <a:ext uri="{FF2B5EF4-FFF2-40B4-BE49-F238E27FC236}">
                <a16:creationId xmlns:a16="http://schemas.microsoft.com/office/drawing/2014/main" id="{D6D10CEA-EA95-054F-AA98-60077EF28EC0}"/>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4145821547"/>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Contact C">
    <p:bg>
      <p:bgRef idx="1001">
        <a:schemeClr val="bg2"/>
      </p:bgRef>
    </p:bg>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635000" y="1875617"/>
            <a:ext cx="10923588" cy="1551795"/>
          </a:xfrm>
        </p:spPr>
        <p:txBody>
          <a:bodyPr anchor="ctr" anchorCtr="0">
            <a:normAutofit/>
          </a:bodyPr>
          <a:lstStyle>
            <a:lvl1pPr>
              <a:defRPr sz="4800">
                <a:solidFill>
                  <a:schemeClr val="tx1"/>
                </a:solidFill>
              </a:defRPr>
            </a:lvl1pPr>
          </a:lstStyle>
          <a:p>
            <a:r>
              <a:rPr lang="nl-NL" dirty="0"/>
              <a:t>Typ een afsluitende zin</a:t>
            </a:r>
          </a:p>
        </p:txBody>
      </p:sp>
      <p:sp>
        <p:nvSpPr>
          <p:cNvPr id="18" name="Tijdelijke aanduiding voor tekst 13"/>
          <p:cNvSpPr>
            <a:spLocks noGrp="1"/>
          </p:cNvSpPr>
          <p:nvPr>
            <p:ph type="body" sz="quarter" idx="13" hasCustomPrompt="1"/>
          </p:nvPr>
        </p:nvSpPr>
        <p:spPr>
          <a:xfrm>
            <a:off x="4224313" y="3846022"/>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19" name="Tijdelijke aanduiding voor tekst 13"/>
          <p:cNvSpPr>
            <a:spLocks noGrp="1"/>
          </p:cNvSpPr>
          <p:nvPr>
            <p:ph type="body" sz="quarter" idx="17" hasCustomPrompt="1"/>
          </p:nvPr>
        </p:nvSpPr>
        <p:spPr>
          <a:xfrm>
            <a:off x="4224313" y="4639509"/>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0" name="Tijdelijke aanduiding voor tekst 13"/>
          <p:cNvSpPr>
            <a:spLocks noGrp="1"/>
          </p:cNvSpPr>
          <p:nvPr>
            <p:ph type="body" sz="quarter" idx="18" hasCustomPrompt="1"/>
          </p:nvPr>
        </p:nvSpPr>
        <p:spPr>
          <a:xfrm>
            <a:off x="4224313" y="5405528"/>
            <a:ext cx="4680000" cy="691884"/>
          </a:xfrm>
        </p:spPr>
        <p:txBody>
          <a:bodyPr numCol="1" spcCol="180000" anchor="ctr" anchorCtr="0">
            <a:normAutofit/>
          </a:bodyPr>
          <a:lstStyle>
            <a:lvl1pPr marL="0" indent="0">
              <a:buNone/>
              <a:defRPr sz="2000" i="0">
                <a:solidFill>
                  <a:schemeClr val="tx2"/>
                </a:solidFill>
              </a:defRPr>
            </a:lvl1pPr>
          </a:lstStyle>
          <a:p>
            <a:pPr lvl="0"/>
            <a:r>
              <a:rPr lang="nl-NL" dirty="0"/>
              <a:t>Klik om de tekststijl van het model te bewerken</a:t>
            </a:r>
          </a:p>
        </p:txBody>
      </p:sp>
      <p:sp>
        <p:nvSpPr>
          <p:cNvPr id="21" name="Tijdelijke aanduiding voor afbeelding 3"/>
          <p:cNvSpPr>
            <a:spLocks noGrp="1" noChangeAspect="1"/>
          </p:cNvSpPr>
          <p:nvPr>
            <p:ph type="pic" sz="quarter" idx="19"/>
          </p:nvPr>
        </p:nvSpPr>
        <p:spPr>
          <a:xfrm>
            <a:off x="3612341" y="3921366"/>
            <a:ext cx="541203" cy="540000"/>
          </a:xfrm>
          <a:blipFill>
            <a:blip r:embed="rId2"/>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2" name="Tijdelijke aanduiding voor afbeelding 3"/>
          <p:cNvSpPr>
            <a:spLocks noGrp="1" noChangeAspect="1"/>
          </p:cNvSpPr>
          <p:nvPr>
            <p:ph type="pic" sz="quarter" idx="20"/>
          </p:nvPr>
        </p:nvSpPr>
        <p:spPr>
          <a:xfrm>
            <a:off x="3612341" y="4707382"/>
            <a:ext cx="541203" cy="540000"/>
          </a:xfrm>
          <a:blipFill>
            <a:blip r:embed="rId3"/>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23" name="Tijdelijke aanduiding voor afbeelding 3"/>
          <p:cNvSpPr>
            <a:spLocks noGrp="1" noChangeAspect="1"/>
          </p:cNvSpPr>
          <p:nvPr>
            <p:ph type="pic" sz="quarter" idx="21"/>
          </p:nvPr>
        </p:nvSpPr>
        <p:spPr>
          <a:xfrm>
            <a:off x="3612341" y="5480872"/>
            <a:ext cx="541203" cy="540000"/>
          </a:xfrm>
          <a:blipFill>
            <a:blip r:embed="rId4"/>
            <a:stretch>
              <a:fillRect/>
            </a:stretch>
          </a:blipFill>
        </p:spPr>
        <p:txBody>
          <a:bodyPr>
            <a:normAutofit/>
          </a:bodyPr>
          <a:lstStyle>
            <a:lvl1pPr marL="0" indent="0" algn="ctr">
              <a:buNone/>
              <a:defRPr sz="100">
                <a:solidFill>
                  <a:schemeClr val="bg1"/>
                </a:solidFill>
              </a:defRPr>
            </a:lvl1pPr>
          </a:lstStyle>
          <a:p>
            <a:r>
              <a:rPr lang="nl-NL"/>
              <a:t>Klik op het pictogram als u een afbeelding wilt toevoegen</a:t>
            </a:r>
            <a:endParaRPr lang="nl-NL" dirty="0"/>
          </a:p>
        </p:txBody>
      </p:sp>
      <p:sp>
        <p:nvSpPr>
          <p:cNvPr id="6" name="Tijdelijke aanduiding voor datum 5"/>
          <p:cNvSpPr>
            <a:spLocks noGrp="1"/>
          </p:cNvSpPr>
          <p:nvPr>
            <p:ph type="dt" sz="half" idx="22"/>
          </p:nvPr>
        </p:nvSpPr>
        <p:spPr/>
        <p:txBody>
          <a:bodyPr/>
          <a:lstStyle>
            <a:lvl1pPr>
              <a:defRPr>
                <a:solidFill>
                  <a:schemeClr val="tx2"/>
                </a:solidFill>
              </a:defRPr>
            </a:lvl1pPr>
          </a:lstStyle>
          <a:p>
            <a:endParaRPr lang="nl-NL" dirty="0"/>
          </a:p>
        </p:txBody>
      </p:sp>
      <p:sp>
        <p:nvSpPr>
          <p:cNvPr id="7" name="Tijdelijke aanduiding voor voettekst 6"/>
          <p:cNvSpPr>
            <a:spLocks noGrp="1"/>
          </p:cNvSpPr>
          <p:nvPr>
            <p:ph type="ftr" sz="quarter" idx="23"/>
          </p:nvPr>
        </p:nvSpPr>
        <p:spPr/>
        <p:txBody>
          <a:bodyPr/>
          <a:lstStyle>
            <a:lvl1pPr>
              <a:defRPr>
                <a:solidFill>
                  <a:schemeClr val="tx2"/>
                </a:solidFill>
              </a:defRPr>
            </a:lvl1pPr>
          </a:lstStyle>
          <a:p>
            <a:endParaRPr lang="nl-NL" dirty="0"/>
          </a:p>
        </p:txBody>
      </p:sp>
      <p:sp>
        <p:nvSpPr>
          <p:cNvPr id="8" name="Tijdelijke aanduiding voor dianummer 7"/>
          <p:cNvSpPr>
            <a:spLocks noGrp="1"/>
          </p:cNvSpPr>
          <p:nvPr>
            <p:ph type="sldNum" sz="quarter" idx="24"/>
          </p:nvPr>
        </p:nvSpPr>
        <p:spPr/>
        <p:txBody>
          <a:bodyPr/>
          <a:lstStyle>
            <a:lvl1pPr>
              <a:defRPr>
                <a:solidFill>
                  <a:schemeClr val="tx2"/>
                </a:solidFill>
              </a:defRPr>
            </a:lvl1pPr>
          </a:lstStyle>
          <a:p>
            <a:fld id="{10A0A6AF-03C5-477E-939A-E28F7E7F05EA}" type="slidenum">
              <a:rPr lang="nl-NL" smtClean="0"/>
              <a:pPr/>
              <a:t>‹nr.›</a:t>
            </a:fld>
            <a:endParaRPr lang="nl-NL" dirty="0"/>
          </a:p>
        </p:txBody>
      </p:sp>
      <p:pic>
        <p:nvPicPr>
          <p:cNvPr id="13" name="Afbeelding 12">
            <a:extLst>
              <a:ext uri="{FF2B5EF4-FFF2-40B4-BE49-F238E27FC236}">
                <a16:creationId xmlns:a16="http://schemas.microsoft.com/office/drawing/2014/main" id="{E6E0E353-A70A-8947-9924-9882AC64BCB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4276573024"/>
      </p:ext>
    </p:extLst>
  </p:cSld>
  <p:clrMapOvr>
    <a:overrideClrMapping bg1="dk1" tx1="lt1" bg2="dk2" tx2="lt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type="title" preserve="1">
  <p:cSld name="Titeldia">
    <p:bg>
      <p:bgRef idx="1001">
        <a:schemeClr val="bg2"/>
      </p:bgRef>
    </p:bg>
    <p:spTree>
      <p:nvGrpSpPr>
        <p:cNvPr id="1" name=""/>
        <p:cNvGrpSpPr/>
        <p:nvPr/>
      </p:nvGrpSpPr>
      <p:grpSpPr>
        <a:xfrm>
          <a:off x="0" y="0"/>
          <a:ext cx="0" cy="0"/>
          <a:chOff x="0" y="0"/>
          <a:chExt cx="0" cy="0"/>
        </a:xfrm>
      </p:grpSpPr>
      <p:sp>
        <p:nvSpPr>
          <p:cNvPr id="2" name="Titel 1"/>
          <p:cNvSpPr>
            <a:spLocks noGrp="1"/>
          </p:cNvSpPr>
          <p:nvPr>
            <p:ph type="ctrTitle"/>
          </p:nvPr>
        </p:nvSpPr>
        <p:spPr>
          <a:xfrm>
            <a:off x="6554588" y="1882800"/>
            <a:ext cx="5004000" cy="2336400"/>
          </a:xfrm>
        </p:spPr>
        <p:txBody>
          <a:bodyPr tIns="90000" bIns="90000" anchor="b">
            <a:normAutofit/>
          </a:bodyPr>
          <a:lstStyle>
            <a:lvl1pPr algn="l">
              <a:defRPr sz="3600">
                <a:solidFill>
                  <a:schemeClr val="bg1"/>
                </a:solidFill>
              </a:defRPr>
            </a:lvl1pPr>
          </a:lstStyle>
          <a:p>
            <a:r>
              <a:rPr lang="nl-NL"/>
              <a:t>Klik om stijl te bewerken</a:t>
            </a:r>
            <a:endParaRPr lang="nl-NL" dirty="0"/>
          </a:p>
        </p:txBody>
      </p:sp>
      <p:sp>
        <p:nvSpPr>
          <p:cNvPr id="3" name="Ondertitel 2"/>
          <p:cNvSpPr>
            <a:spLocks noGrp="1"/>
          </p:cNvSpPr>
          <p:nvPr>
            <p:ph type="subTitle" idx="1"/>
          </p:nvPr>
        </p:nvSpPr>
        <p:spPr>
          <a:xfrm>
            <a:off x="6554588" y="4215600"/>
            <a:ext cx="5004000" cy="1339200"/>
          </a:xfrm>
        </p:spPr>
        <p:txBody>
          <a:bodyPr lIns="104400" tIns="90000" rIns="90000" bIns="46800"/>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5" name="Afbeelding 4">
            <a:extLst>
              <a:ext uri="{FF2B5EF4-FFF2-40B4-BE49-F238E27FC236}">
                <a16:creationId xmlns:a16="http://schemas.microsoft.com/office/drawing/2014/main" id="{654CE324-615D-4A4B-84C1-7CEB163AAAD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6" name="Afbeelding 5">
            <a:extLst>
              <a:ext uri="{FF2B5EF4-FFF2-40B4-BE49-F238E27FC236}">
                <a16:creationId xmlns:a16="http://schemas.microsoft.com/office/drawing/2014/main" id="{57A891DA-D886-7249-B1FD-10785F46712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32568230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3636">
          <p15:clr>
            <a:srgbClr val="FBAE40"/>
          </p15:clr>
        </p15:guide>
        <p15:guide id="2" pos="4044">
          <p15:clr>
            <a:srgbClr val="FBAE40"/>
          </p15:clr>
        </p15:guide>
      </p15:sldGuideLst>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numCol="2" spcCol="468000"/>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3" name="Tijdelijke aanduiding voor datum 12"/>
          <p:cNvSpPr>
            <a:spLocks noGrp="1"/>
          </p:cNvSpPr>
          <p:nvPr>
            <p:ph type="dt" sz="half" idx="10"/>
          </p:nvPr>
        </p:nvSpPr>
        <p:spPr/>
        <p:txBody>
          <a:bodyPr/>
          <a:lstStyle/>
          <a:p>
            <a:endParaRPr lang="nl-NL" dirty="0"/>
          </a:p>
        </p:txBody>
      </p:sp>
      <p:sp>
        <p:nvSpPr>
          <p:cNvPr id="14" name="Tijdelijke aanduiding voor voettekst 13"/>
          <p:cNvSpPr>
            <a:spLocks noGrp="1"/>
          </p:cNvSpPr>
          <p:nvPr>
            <p:ph type="ftr" sz="quarter" idx="11"/>
          </p:nvPr>
        </p:nvSpPr>
        <p:spPr/>
        <p:txBody>
          <a:bodyPr/>
          <a:lstStyle/>
          <a:p>
            <a:endParaRPr lang="nl-NL" dirty="0"/>
          </a:p>
        </p:txBody>
      </p:sp>
      <p:sp>
        <p:nvSpPr>
          <p:cNvPr id="15" name="Tijdelijke aanduiding voor dianummer 14"/>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73146396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iteldia afbeelding verticaal">
    <p:spTree>
      <p:nvGrpSpPr>
        <p:cNvPr id="1" name=""/>
        <p:cNvGrpSpPr/>
        <p:nvPr/>
      </p:nvGrpSpPr>
      <p:grpSpPr>
        <a:xfrm>
          <a:off x="0" y="0"/>
          <a:ext cx="0" cy="0"/>
          <a:chOff x="0" y="0"/>
          <a:chExt cx="0" cy="0"/>
        </a:xfrm>
      </p:grpSpPr>
      <p:sp>
        <p:nvSpPr>
          <p:cNvPr id="21" name="Tijdelijke aanduiding voor afbeelding 22">
            <a:extLst>
              <a:ext uri="{FF2B5EF4-FFF2-40B4-BE49-F238E27FC236}">
                <a16:creationId xmlns:a16="http://schemas.microsoft.com/office/drawing/2014/main" id="{AB115C70-1781-E24A-B364-14FCDFE7D560}"/>
              </a:ext>
            </a:extLst>
          </p:cNvPr>
          <p:cNvSpPr>
            <a:spLocks noGrp="1"/>
          </p:cNvSpPr>
          <p:nvPr>
            <p:ph type="pic" sz="quarter" idx="22"/>
          </p:nvPr>
        </p:nvSpPr>
        <p:spPr>
          <a:xfrm>
            <a:off x="0" y="0"/>
            <a:ext cx="6099175" cy="6858000"/>
          </a:xfrm>
          <a:custGeom>
            <a:avLst/>
            <a:gdLst>
              <a:gd name="connsiteX0" fmla="*/ 0 w 6099175"/>
              <a:gd name="connsiteY0" fmla="*/ 0 h 6858000"/>
              <a:gd name="connsiteX1" fmla="*/ 5782375 w 6099175"/>
              <a:gd name="connsiteY1" fmla="*/ 0 h 6858000"/>
              <a:gd name="connsiteX2" fmla="*/ 5782375 w 6099175"/>
              <a:gd name="connsiteY2" fmla="*/ 1278000 h 6858000"/>
              <a:gd name="connsiteX3" fmla="*/ 6099175 w 6099175"/>
              <a:gd name="connsiteY3" fmla="*/ 1278000 h 6858000"/>
              <a:gd name="connsiteX4" fmla="*/ 6099175 w 6099175"/>
              <a:gd name="connsiteY4" fmla="*/ 6858000 h 6858000"/>
              <a:gd name="connsiteX5" fmla="*/ 0 w 6099175"/>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9175" h="6858000">
                <a:moveTo>
                  <a:pt x="0" y="0"/>
                </a:moveTo>
                <a:lnTo>
                  <a:pt x="5782375" y="0"/>
                </a:lnTo>
                <a:lnTo>
                  <a:pt x="5782375" y="1278000"/>
                </a:lnTo>
                <a:lnTo>
                  <a:pt x="6099175" y="1278000"/>
                </a:lnTo>
                <a:lnTo>
                  <a:pt x="6099175" y="6858000"/>
                </a:lnTo>
                <a:lnTo>
                  <a:pt x="0" y="6858000"/>
                </a:lnTo>
                <a:close/>
              </a:path>
            </a:pathLst>
          </a:custGeom>
          <a:noFill/>
        </p:spPr>
        <p:txBody>
          <a:bodyPr wrap="square" lIns="612000" anchor="ctr" anchorCtr="0">
            <a:noAutofit/>
          </a:bodyPr>
          <a:lstStyle/>
          <a:p>
            <a:r>
              <a:rPr lang="nl-NL"/>
              <a:t>Klik op het pictogram als u een afbeelding wilt toevoegen</a:t>
            </a:r>
          </a:p>
        </p:txBody>
      </p:sp>
      <p:sp>
        <p:nvSpPr>
          <p:cNvPr id="16" name="Rechthoek 15"/>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dirty="0"/>
          </a:p>
        </p:txBody>
      </p:sp>
      <p:pic>
        <p:nvPicPr>
          <p:cNvPr id="13" name="Afbeelding 12"/>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24"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11" name="Tijdelijke aanduiding voor datum 10"/>
          <p:cNvSpPr>
            <a:spLocks noGrp="1"/>
          </p:cNvSpPr>
          <p:nvPr>
            <p:ph type="dt" sz="half" idx="23"/>
          </p:nvPr>
        </p:nvSpPr>
        <p:spPr/>
        <p:txBody>
          <a:bodyPr/>
          <a:lstStyle/>
          <a:p>
            <a:endParaRPr lang="nl-NL" dirty="0"/>
          </a:p>
        </p:txBody>
      </p:sp>
      <p:sp>
        <p:nvSpPr>
          <p:cNvPr id="12" name="Tijdelijke aanduiding voor voettekst 11"/>
          <p:cNvSpPr>
            <a:spLocks noGrp="1"/>
          </p:cNvSpPr>
          <p:nvPr>
            <p:ph type="ftr" sz="quarter" idx="24"/>
          </p:nvPr>
        </p:nvSpPr>
        <p:spPr/>
        <p:txBody>
          <a:bodyPr/>
          <a:lstStyle/>
          <a:p>
            <a:endParaRPr lang="nl-NL" dirty="0"/>
          </a:p>
        </p:txBody>
      </p:sp>
      <p:sp>
        <p:nvSpPr>
          <p:cNvPr id="15" name="Tijdelijke aanduiding voor dianummer 14"/>
          <p:cNvSpPr>
            <a:spLocks noGrp="1"/>
          </p:cNvSpPr>
          <p:nvPr>
            <p:ph type="sldNum" sz="quarter" idx="25"/>
          </p:nvPr>
        </p:nvSpPr>
        <p:spPr/>
        <p:txBody>
          <a:bodyPr/>
          <a:lstStyle/>
          <a:p>
            <a:fld id="{10A0A6AF-03C5-477E-939A-E28F7E7F05EA}" type="slidenum">
              <a:rPr lang="nl-NL" smtClean="0"/>
              <a:pPr/>
              <a:t>‹nr.›</a:t>
            </a:fld>
            <a:endParaRPr lang="nl-NL" dirty="0"/>
          </a:p>
        </p:txBody>
      </p:sp>
      <p:sp>
        <p:nvSpPr>
          <p:cNvPr id="17" name="Titel 1"/>
          <p:cNvSpPr>
            <a:spLocks noGrp="1"/>
          </p:cNvSpPr>
          <p:nvPr>
            <p:ph type="ctrTitle"/>
          </p:nvPr>
        </p:nvSpPr>
        <p:spPr>
          <a:xfrm>
            <a:off x="6553200" y="1885467"/>
            <a:ext cx="5004000" cy="233640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sp>
        <p:nvSpPr>
          <p:cNvPr id="18" name="Ondertitel 2"/>
          <p:cNvSpPr>
            <a:spLocks noGrp="1"/>
          </p:cNvSpPr>
          <p:nvPr>
            <p:ph type="subTitle" idx="1"/>
          </p:nvPr>
        </p:nvSpPr>
        <p:spPr>
          <a:xfrm>
            <a:off x="6553200" y="4218267"/>
            <a:ext cx="5004000" cy="1613786"/>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pic>
        <p:nvPicPr>
          <p:cNvPr id="19" name="Afbeelding 18">
            <a:extLst>
              <a:ext uri="{FF2B5EF4-FFF2-40B4-BE49-F238E27FC236}">
                <a16:creationId xmlns:a16="http://schemas.microsoft.com/office/drawing/2014/main" id="{468333CF-E58D-9242-9004-2AE2687A9FF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4" name="Afbeelding 13">
            <a:extLst>
              <a:ext uri="{FF2B5EF4-FFF2-40B4-BE49-F238E27FC236}">
                <a16:creationId xmlns:a16="http://schemas.microsoft.com/office/drawing/2014/main" id="{2824280D-8EF7-7A48-B34F-7F46AE952FC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310247760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Titeldia afbeelding horizontaal">
    <p:bg>
      <p:bgRef idx="1001">
        <a:schemeClr val="bg2"/>
      </p:bgRef>
    </p:bg>
    <p:spTree>
      <p:nvGrpSpPr>
        <p:cNvPr id="1" name=""/>
        <p:cNvGrpSpPr/>
        <p:nvPr/>
      </p:nvGrpSpPr>
      <p:grpSpPr>
        <a:xfrm>
          <a:off x="0" y="0"/>
          <a:ext cx="0" cy="0"/>
          <a:chOff x="0" y="0"/>
          <a:chExt cx="0" cy="0"/>
        </a:xfrm>
      </p:grpSpPr>
      <p:sp>
        <p:nvSpPr>
          <p:cNvPr id="11" name="Tijdelijke aanduiding voor afbeelding 12">
            <a:extLst>
              <a:ext uri="{FF2B5EF4-FFF2-40B4-BE49-F238E27FC236}">
                <a16:creationId xmlns:a16="http://schemas.microsoft.com/office/drawing/2014/main" id="{036DE1C2-6EBE-4B4C-AF0D-C79302023118}"/>
              </a:ext>
            </a:extLst>
          </p:cNvPr>
          <p:cNvSpPr>
            <a:spLocks noGrp="1"/>
          </p:cNvSpPr>
          <p:nvPr>
            <p:ph type="pic" sz="quarter" idx="11"/>
          </p:nvPr>
        </p:nvSpPr>
        <p:spPr>
          <a:xfrm>
            <a:off x="0" y="-1"/>
            <a:ext cx="12192000" cy="3427413"/>
          </a:xfrm>
          <a:custGeom>
            <a:avLst/>
            <a:gdLst>
              <a:gd name="connsiteX0" fmla="*/ 5779200 w 12192000"/>
              <a:gd name="connsiteY0" fmla="*/ 1 h 3427413"/>
              <a:gd name="connsiteX1" fmla="*/ 5779200 w 12192000"/>
              <a:gd name="connsiteY1" fmla="*/ 1278001 h 3427413"/>
              <a:gd name="connsiteX2" fmla="*/ 6412800 w 12192000"/>
              <a:gd name="connsiteY2" fmla="*/ 1278001 h 3427413"/>
              <a:gd name="connsiteX3" fmla="*/ 6412800 w 12192000"/>
              <a:gd name="connsiteY3" fmla="*/ 1 h 3427413"/>
              <a:gd name="connsiteX4" fmla="*/ 0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5779200" y="1"/>
                </a:moveTo>
                <a:lnTo>
                  <a:pt x="5779200" y="1278001"/>
                </a:lnTo>
                <a:lnTo>
                  <a:pt x="6412800" y="1278001"/>
                </a:lnTo>
                <a:lnTo>
                  <a:pt x="6412800" y="1"/>
                </a:lnTo>
                <a:close/>
                <a:moveTo>
                  <a:pt x="0" y="0"/>
                </a:moveTo>
                <a:lnTo>
                  <a:pt x="12192000" y="0"/>
                </a:lnTo>
                <a:lnTo>
                  <a:pt x="12192000" y="3427413"/>
                </a:lnTo>
                <a:lnTo>
                  <a:pt x="0" y="3427413"/>
                </a:lnTo>
                <a:close/>
              </a:path>
            </a:pathLst>
          </a:custGeom>
          <a:noFill/>
        </p:spPr>
        <p:txBody>
          <a:bodyPr vert="horz" wrap="square" lIns="612000" tIns="45720" rIns="91440" bIns="45720" rtlCol="0" anchor="ctr" anchorCtr="0">
            <a:noAutofit/>
          </a:bodyPr>
          <a:lstStyle>
            <a:lvl1pPr>
              <a:defRPr lang="nl-NL" dirty="0"/>
            </a:lvl1pPr>
          </a:lstStyle>
          <a:p>
            <a:pPr lvl="0"/>
            <a:r>
              <a:rPr lang="nl-NL"/>
              <a:t>Klik op het pictogram als u een afbeelding wilt toevoegen</a:t>
            </a:r>
            <a:endParaRPr lang="nl-NL" dirty="0"/>
          </a:p>
        </p:txBody>
      </p:sp>
      <p:sp>
        <p:nvSpPr>
          <p:cNvPr id="2" name="Titel 1"/>
          <p:cNvSpPr>
            <a:spLocks noGrp="1"/>
          </p:cNvSpPr>
          <p:nvPr>
            <p:ph type="ctrTitle"/>
          </p:nvPr>
        </p:nvSpPr>
        <p:spPr>
          <a:xfrm>
            <a:off x="634682" y="3427412"/>
            <a:ext cx="10923906" cy="1726479"/>
          </a:xfrm>
        </p:spPr>
        <p:txBody>
          <a:bodyPr lIns="57600" tIns="90000" bIns="90000" anchor="b">
            <a:normAutofit/>
          </a:bodyPr>
          <a:lstStyle>
            <a:lvl1pPr algn="l">
              <a:defRPr sz="3600" b="0">
                <a:solidFill>
                  <a:schemeClr val="bg1"/>
                </a:solidFill>
              </a:defRPr>
            </a:lvl1pPr>
          </a:lstStyle>
          <a:p>
            <a:r>
              <a:rPr lang="nl-NL"/>
              <a:t>Klik om stijl te bewerken</a:t>
            </a:r>
            <a:endParaRPr lang="nl-NL" dirty="0"/>
          </a:p>
        </p:txBody>
      </p:sp>
      <p:sp>
        <p:nvSpPr>
          <p:cNvPr id="3" name="Ondertitel 2"/>
          <p:cNvSpPr>
            <a:spLocks noGrp="1"/>
          </p:cNvSpPr>
          <p:nvPr>
            <p:ph type="subTitle" idx="1"/>
          </p:nvPr>
        </p:nvSpPr>
        <p:spPr>
          <a:xfrm>
            <a:off x="634682" y="5162400"/>
            <a:ext cx="10923906" cy="664319"/>
          </a:xfrm>
        </p:spPr>
        <p:txBody>
          <a:bodyPr lIns="72000" t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7" name="Tijdelijke aanduiding voor tekst 16"/>
          <p:cNvSpPr>
            <a:spLocks noGrp="1"/>
          </p:cNvSpPr>
          <p:nvPr>
            <p:ph type="body" sz="quarter" idx="10" hasCustomPrompt="1"/>
          </p:nvPr>
        </p:nvSpPr>
        <p:spPr>
          <a:xfrm>
            <a:off x="633412" y="5829386"/>
            <a:ext cx="5138738" cy="389360"/>
          </a:xfrm>
        </p:spPr>
        <p:txBody>
          <a:bodyPr lIns="86400" anchor="b" anchorCtr="0">
            <a:noAutofit/>
          </a:bodyPr>
          <a:lstStyle>
            <a:lvl1pPr marL="0" indent="0" algn="l">
              <a:buNone/>
              <a:defRPr sz="1600">
                <a:solidFill>
                  <a:schemeClr val="bg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4" name="Tijdelijke aanduiding voor datum 3"/>
          <p:cNvSpPr>
            <a:spLocks noGrp="1"/>
          </p:cNvSpPr>
          <p:nvPr>
            <p:ph type="dt" sz="half" idx="12"/>
          </p:nvPr>
        </p:nvSpPr>
        <p:spPr/>
        <p:txBody>
          <a:bodyPr/>
          <a:lstStyle>
            <a:lvl1pPr>
              <a:defRPr>
                <a:solidFill>
                  <a:schemeClr val="bg1">
                    <a:lumMod val="65000"/>
                    <a:lumOff val="35000"/>
                  </a:schemeClr>
                </a:solidFill>
              </a:defRPr>
            </a:lvl1pPr>
          </a:lstStyle>
          <a:p>
            <a:endParaRPr lang="nl-NL" dirty="0"/>
          </a:p>
        </p:txBody>
      </p:sp>
      <p:sp>
        <p:nvSpPr>
          <p:cNvPr id="5" name="Tijdelijke aanduiding voor voettekst 4"/>
          <p:cNvSpPr>
            <a:spLocks noGrp="1"/>
          </p:cNvSpPr>
          <p:nvPr>
            <p:ph type="ftr" sz="quarter" idx="13"/>
          </p:nvPr>
        </p:nvSpPr>
        <p:spPr/>
        <p:txBody>
          <a:bodyPr/>
          <a:lstStyle>
            <a:lvl1pPr>
              <a:defRPr>
                <a:solidFill>
                  <a:schemeClr val="bg1">
                    <a:lumMod val="65000"/>
                    <a:lumOff val="35000"/>
                  </a:schemeClr>
                </a:solidFill>
              </a:defRPr>
            </a:lvl1pPr>
          </a:lstStyle>
          <a:p>
            <a:endParaRPr lang="nl-NL" dirty="0"/>
          </a:p>
        </p:txBody>
      </p:sp>
      <p:sp>
        <p:nvSpPr>
          <p:cNvPr id="6" name="Tijdelijke aanduiding voor dianummer 5"/>
          <p:cNvSpPr>
            <a:spLocks noGrp="1"/>
          </p:cNvSpPr>
          <p:nvPr>
            <p:ph type="sldNum" sz="quarter" idx="14"/>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pic>
        <p:nvPicPr>
          <p:cNvPr id="10" name="Afbeelding 9">
            <a:extLst>
              <a:ext uri="{FF2B5EF4-FFF2-40B4-BE49-F238E27FC236}">
                <a16:creationId xmlns:a16="http://schemas.microsoft.com/office/drawing/2014/main" id="{1AED20B3-5354-C244-AF2E-58AF0DD0885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spTree>
    <p:extLst>
      <p:ext uri="{BB962C8B-B14F-4D97-AF65-F5344CB8AC3E}">
        <p14:creationId xmlns:p14="http://schemas.microsoft.com/office/powerpoint/2010/main" val="490800813"/>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orient="horz" pos="1185">
          <p15:clr>
            <a:srgbClr val="FBAE40"/>
          </p15:clr>
        </p15:guide>
        <p15:guide id="2" orient="horz" pos="2656">
          <p15:clr>
            <a:srgbClr val="FBAE40"/>
          </p15:clr>
        </p15:guide>
        <p15:guide id="3" pos="4044">
          <p15:clr>
            <a:srgbClr val="FBAE40"/>
          </p15:clr>
        </p15:guide>
        <p15:guide id="4" pos="3636">
          <p15:clr>
            <a:srgbClr val="FBAE40"/>
          </p15:clr>
        </p15:guide>
        <p15:guide id="5" orient="horz" pos="3135">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bg1"/>
              </a:buClr>
              <a:buFont typeface="+mj-lt"/>
              <a:buAutoNum type="arabicPeriod"/>
              <a:defRPr>
                <a:solidFill>
                  <a:schemeClr val="bg1"/>
                </a:solidFill>
              </a:defRPr>
            </a:lvl1pPr>
            <a:lvl2pPr marL="684000" indent="-216000">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Tx/>
              <a:defRPr>
                <a:solidFill>
                  <a:schemeClr val="bg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bg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lvl1pPr>
              <a:defRPr>
                <a:solidFill>
                  <a:schemeClr val="bg1">
                    <a:lumMod val="65000"/>
                  </a:schemeClr>
                </a:solidFill>
              </a:defRPr>
            </a:lvl1pPr>
          </a:lstStyle>
          <a:p>
            <a:fld id="{10A0A6AF-03C5-477E-939A-E28F7E7F05EA}" type="slidenum">
              <a:rPr lang="nl-NL" smtClean="0"/>
              <a:pPr/>
              <a:t>‹nr.›</a:t>
            </a:fld>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pic>
        <p:nvPicPr>
          <p:cNvPr id="10" name="Afbeelding 9">
            <a:extLst>
              <a:ext uri="{FF2B5EF4-FFF2-40B4-BE49-F238E27FC236}">
                <a16:creationId xmlns:a16="http://schemas.microsoft.com/office/drawing/2014/main" id="{A91C355E-6E70-0A46-B795-FD910DE422B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53694481"/>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iteldia verticaal">
    <p:spTree>
      <p:nvGrpSpPr>
        <p:cNvPr id="1" name=""/>
        <p:cNvGrpSpPr/>
        <p:nvPr/>
      </p:nvGrpSpPr>
      <p:grpSpPr>
        <a:xfrm>
          <a:off x="0" y="0"/>
          <a:ext cx="0" cy="0"/>
          <a:chOff x="0" y="0"/>
          <a:chExt cx="0" cy="0"/>
        </a:xfrm>
      </p:grpSpPr>
      <p:sp>
        <p:nvSpPr>
          <p:cNvPr id="13" name="Rechthoek 12"/>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4" name="Afbeelding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8" name="Tijdelijke aanduiding voor datum 17"/>
          <p:cNvSpPr>
            <a:spLocks noGrp="1"/>
          </p:cNvSpPr>
          <p:nvPr>
            <p:ph type="dt" sz="half" idx="17"/>
          </p:nvPr>
        </p:nvSpPr>
        <p:spPr/>
        <p:txBody>
          <a:bodyPr/>
          <a:lstStyle/>
          <a:p>
            <a:endParaRPr lang="nl-NL" dirty="0"/>
          </a:p>
        </p:txBody>
      </p:sp>
      <p:sp>
        <p:nvSpPr>
          <p:cNvPr id="19" name="Tijdelijke aanduiding voor voettekst 18"/>
          <p:cNvSpPr>
            <a:spLocks noGrp="1"/>
          </p:cNvSpPr>
          <p:nvPr>
            <p:ph type="ftr" sz="quarter" idx="18"/>
          </p:nvPr>
        </p:nvSpPr>
        <p:spPr/>
        <p:txBody>
          <a:bodyPr/>
          <a:lstStyle/>
          <a:p>
            <a:endParaRPr lang="nl-NL" dirty="0"/>
          </a:p>
        </p:txBody>
      </p:sp>
      <p:sp>
        <p:nvSpPr>
          <p:cNvPr id="20" name="Tijdelijke aanduiding voor dianummer 19"/>
          <p:cNvSpPr>
            <a:spLocks noGrp="1"/>
          </p:cNvSpPr>
          <p:nvPr>
            <p:ph type="sldNum" sz="quarter" idx="19"/>
          </p:nvPr>
        </p:nvSpPr>
        <p:spPr/>
        <p:txBody>
          <a:bodyPr/>
          <a:lstStyle/>
          <a:p>
            <a:fld id="{10A0A6AF-03C5-477E-939A-E28F7E7F05EA}" type="slidenum">
              <a:rPr lang="nl-NL" smtClean="0"/>
              <a:pPr/>
              <a:t>‹nr.›</a:t>
            </a:fld>
            <a:endParaRPr lang="nl-NL" dirty="0"/>
          </a:p>
        </p:txBody>
      </p:sp>
      <p:sp>
        <p:nvSpPr>
          <p:cNvPr id="24" name="Ondertitel 2"/>
          <p:cNvSpPr>
            <a:spLocks noGrp="1"/>
          </p:cNvSpPr>
          <p:nvPr>
            <p:ph type="subTitle" idx="1"/>
          </p:nvPr>
        </p:nvSpPr>
        <p:spPr>
          <a:xfrm>
            <a:off x="6556176" y="3427413"/>
            <a:ext cx="5004000" cy="2404640"/>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25" name="Tijdelijke aanduiding voor tekst 16"/>
          <p:cNvSpPr>
            <a:spLocks noGrp="1"/>
          </p:cNvSpPr>
          <p:nvPr>
            <p:ph type="body" sz="quarter" idx="21" hasCustomPrompt="1"/>
          </p:nvPr>
        </p:nvSpPr>
        <p:spPr>
          <a:xfrm>
            <a:off x="6553200" y="5832053"/>
            <a:ext cx="5004000" cy="389360"/>
          </a:xfrm>
        </p:spPr>
        <p:txBody>
          <a:bodyPr lIns="118800" anchor="b" anchorCtr="0">
            <a:noAutofit/>
          </a:bodyPr>
          <a:lstStyle>
            <a:lvl1pPr marL="0" indent="0">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sp>
        <p:nvSpPr>
          <p:cNvPr id="21" name="Titel 1"/>
          <p:cNvSpPr>
            <a:spLocks noGrp="1"/>
          </p:cNvSpPr>
          <p:nvPr>
            <p:ph type="ctrTitle"/>
          </p:nvPr>
        </p:nvSpPr>
        <p:spPr>
          <a:xfrm>
            <a:off x="6554588" y="2024063"/>
            <a:ext cx="5004000" cy="1403350"/>
          </a:xfrm>
        </p:spPr>
        <p:txBody>
          <a:bodyPr tIns="90000" bIns="90000" anchor="b">
            <a:normAutofit/>
          </a:bodyPr>
          <a:lstStyle>
            <a:lvl1pPr algn="l">
              <a:defRPr sz="3600">
                <a:solidFill>
                  <a:schemeClr val="tx1"/>
                </a:solidFill>
              </a:defRPr>
            </a:lvl1pPr>
          </a:lstStyle>
          <a:p>
            <a:r>
              <a:rPr lang="nl-NL"/>
              <a:t>Klik om stijl te bewerken</a:t>
            </a:r>
            <a:endParaRPr lang="nl-NL" dirty="0"/>
          </a:p>
        </p:txBody>
      </p:sp>
      <p:pic>
        <p:nvPicPr>
          <p:cNvPr id="11" name="Afbeelding 10">
            <a:extLst>
              <a:ext uri="{FF2B5EF4-FFF2-40B4-BE49-F238E27FC236}">
                <a16:creationId xmlns:a16="http://schemas.microsoft.com/office/drawing/2014/main" id="{54A50044-F8C8-AD44-8BF7-11893244830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2" name="Afbeelding 11">
            <a:extLst>
              <a:ext uri="{FF2B5EF4-FFF2-40B4-BE49-F238E27FC236}">
                <a16:creationId xmlns:a16="http://schemas.microsoft.com/office/drawing/2014/main" id="{019BCF7E-ECEC-AF4C-A349-45C2342A7D5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2541045495"/>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iteldia horizontaal">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879600"/>
            <a:ext cx="10923588" cy="1547813"/>
          </a:xfrm>
        </p:spPr>
        <p:txBody>
          <a:bodyPr anchor="ctr" anchorCtr="0">
            <a:normAutofit/>
          </a:bodyPr>
          <a:lstStyle>
            <a:lvl1pPr>
              <a:defRPr sz="4800">
                <a:solidFill>
                  <a:schemeClr val="tx1"/>
                </a:solidFill>
              </a:defRPr>
            </a:lvl1pPr>
          </a:lstStyle>
          <a:p>
            <a:r>
              <a:rPr lang="nl-NL"/>
              <a:t>Klik om stijl te bewerken</a:t>
            </a:r>
            <a:endParaRPr lang="nl-NL" dirty="0"/>
          </a:p>
        </p:txBody>
      </p:sp>
      <p:pic>
        <p:nvPicPr>
          <p:cNvPr id="7" name="Afbeelding 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75" y="0"/>
            <a:ext cx="12198350" cy="1066800"/>
          </a:xfrm>
          <a:prstGeom prst="rect">
            <a:avLst/>
          </a:prstGeom>
        </p:spPr>
      </p:pic>
      <p:sp>
        <p:nvSpPr>
          <p:cNvPr id="15" name="Tijdelijke aanduiding voor datum 14"/>
          <p:cNvSpPr>
            <a:spLocks noGrp="1"/>
          </p:cNvSpPr>
          <p:nvPr>
            <p:ph type="dt" sz="half" idx="14"/>
          </p:nvPr>
        </p:nvSpPr>
        <p:spPr/>
        <p:txBody>
          <a:bodyPr/>
          <a:lstStyle/>
          <a:p>
            <a:endParaRPr lang="nl-NL" dirty="0"/>
          </a:p>
        </p:txBody>
      </p:sp>
      <p:sp>
        <p:nvSpPr>
          <p:cNvPr id="16" name="Tijdelijke aanduiding voor voettekst 15"/>
          <p:cNvSpPr>
            <a:spLocks noGrp="1"/>
          </p:cNvSpPr>
          <p:nvPr>
            <p:ph type="ftr" sz="quarter" idx="15"/>
          </p:nvPr>
        </p:nvSpPr>
        <p:spPr/>
        <p:txBody>
          <a:bodyPr/>
          <a:lstStyle/>
          <a:p>
            <a:endParaRPr lang="nl-NL" dirty="0"/>
          </a:p>
        </p:txBody>
      </p:sp>
      <p:sp>
        <p:nvSpPr>
          <p:cNvPr id="17" name="Tijdelijke aanduiding voor dianummer 16"/>
          <p:cNvSpPr>
            <a:spLocks noGrp="1"/>
          </p:cNvSpPr>
          <p:nvPr>
            <p:ph type="sldNum" sz="quarter" idx="16"/>
          </p:nvPr>
        </p:nvSpPr>
        <p:spPr/>
        <p:txBody>
          <a:bodyPr/>
          <a:lstStyle/>
          <a:p>
            <a:fld id="{10A0A6AF-03C5-477E-939A-E28F7E7F05EA}" type="slidenum">
              <a:rPr lang="nl-NL" smtClean="0"/>
              <a:pPr/>
              <a:t>‹nr.›</a:t>
            </a:fld>
            <a:endParaRPr lang="nl-NL" dirty="0"/>
          </a:p>
        </p:txBody>
      </p:sp>
      <p:sp>
        <p:nvSpPr>
          <p:cNvPr id="9" name="Ondertitel 2"/>
          <p:cNvSpPr>
            <a:spLocks noGrp="1"/>
          </p:cNvSpPr>
          <p:nvPr>
            <p:ph type="subTitle" idx="1"/>
          </p:nvPr>
        </p:nvSpPr>
        <p:spPr>
          <a:xfrm>
            <a:off x="635000" y="3749487"/>
            <a:ext cx="10925176" cy="2077232"/>
          </a:xfrm>
        </p:spPr>
        <p:txBody>
          <a:bodyPr lIns="104400" tIns="90000" rIns="90000" bIns="46800"/>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10" name="Tijdelijke aanduiding voor tekst 16"/>
          <p:cNvSpPr>
            <a:spLocks noGrp="1"/>
          </p:cNvSpPr>
          <p:nvPr>
            <p:ph type="body" sz="quarter" idx="10" hasCustomPrompt="1"/>
          </p:nvPr>
        </p:nvSpPr>
        <p:spPr>
          <a:xfrm>
            <a:off x="633412" y="5829386"/>
            <a:ext cx="5005388" cy="389360"/>
          </a:xfrm>
        </p:spPr>
        <p:txBody>
          <a:bodyPr lIns="86400" anchor="b" anchorCtr="0">
            <a:noAutofit/>
          </a:bodyPr>
          <a:lstStyle>
            <a:lvl1pPr marL="0" indent="0" algn="l">
              <a:buNone/>
              <a:defRPr sz="1600">
                <a:solidFill>
                  <a:schemeClr val="tx1"/>
                </a:solidFill>
              </a:defRPr>
            </a:lvl1pPr>
            <a:lvl2pPr>
              <a:defRPr sz="1800">
                <a:solidFill>
                  <a:schemeClr val="bg1"/>
                </a:solidFill>
              </a:defRPr>
            </a:lvl2pPr>
            <a:lvl3pPr>
              <a:defRPr sz="1800">
                <a:solidFill>
                  <a:schemeClr val="bg1"/>
                </a:solidFill>
              </a:defRPr>
            </a:lvl3pPr>
            <a:lvl4pPr>
              <a:defRPr sz="1800">
                <a:solidFill>
                  <a:schemeClr val="bg1"/>
                </a:solidFill>
              </a:defRPr>
            </a:lvl4pPr>
            <a:lvl5pPr>
              <a:defRPr sz="1800">
                <a:solidFill>
                  <a:schemeClr val="bg1"/>
                </a:solidFill>
              </a:defRPr>
            </a:lvl5pPr>
          </a:lstStyle>
          <a:p>
            <a:pPr lvl="0"/>
            <a:r>
              <a:rPr lang="nl-NL" dirty="0"/>
              <a:t>Naam spreker</a:t>
            </a:r>
          </a:p>
        </p:txBody>
      </p:sp>
      <p:pic>
        <p:nvPicPr>
          <p:cNvPr id="12" name="Afbeelding 11">
            <a:extLst>
              <a:ext uri="{FF2B5EF4-FFF2-40B4-BE49-F238E27FC236}">
                <a16:creationId xmlns:a16="http://schemas.microsoft.com/office/drawing/2014/main" id="{B331F83B-365D-FC4C-AA46-6EBACFDA107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12192000" cy="1682750"/>
          </a:xfrm>
          <a:prstGeom prst="rect">
            <a:avLst/>
          </a:prstGeom>
        </p:spPr>
      </p:pic>
      <p:pic>
        <p:nvPicPr>
          <p:cNvPr id="11" name="Afbeelding 10">
            <a:extLst>
              <a:ext uri="{FF2B5EF4-FFF2-40B4-BE49-F238E27FC236}">
                <a16:creationId xmlns:a16="http://schemas.microsoft.com/office/drawing/2014/main" id="{BA2649E2-54AF-1945-983A-3DDFEDBB7D0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5775094" y="-13176"/>
            <a:ext cx="3660389" cy="1563389"/>
          </a:xfrm>
          <a:prstGeom prst="rect">
            <a:avLst/>
          </a:prstGeom>
        </p:spPr>
      </p:pic>
    </p:spTree>
    <p:extLst>
      <p:ext uri="{BB962C8B-B14F-4D97-AF65-F5344CB8AC3E}">
        <p14:creationId xmlns:p14="http://schemas.microsoft.com/office/powerpoint/2010/main" val="233039971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Inhoudsopgave">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0" name="Titel 1"/>
          <p:cNvSpPr>
            <a:spLocks noGrp="1"/>
          </p:cNvSpPr>
          <p:nvPr>
            <p:ph type="title"/>
          </p:nvPr>
        </p:nvSpPr>
        <p:spPr>
          <a:xfrm>
            <a:off x="634999" y="2636838"/>
            <a:ext cx="5003801" cy="1584325"/>
          </a:xfrm>
        </p:spPr>
        <p:txBody>
          <a:bodyPr anchor="ctr" anchorCtr="0">
            <a:normAutofit/>
          </a:bodyPr>
          <a:lstStyle>
            <a:lvl1pPr algn="r">
              <a:defRPr sz="3600">
                <a:solidFill>
                  <a:schemeClr val="tx1"/>
                </a:solidFill>
              </a:defRPr>
            </a:lvl1pPr>
          </a:lstStyle>
          <a:p>
            <a:r>
              <a:rPr lang="nl-NL"/>
              <a:t>Klik om stijl te bewerken</a:t>
            </a:r>
            <a:endParaRPr lang="nl-NL" dirty="0"/>
          </a:p>
        </p:txBody>
      </p:sp>
      <p:sp>
        <p:nvSpPr>
          <p:cNvPr id="13" name="Tijdelijke aanduiding voor tekst 4"/>
          <p:cNvSpPr>
            <a:spLocks noGrp="1"/>
          </p:cNvSpPr>
          <p:nvPr>
            <p:ph type="body" sz="quarter" idx="15"/>
          </p:nvPr>
        </p:nvSpPr>
        <p:spPr>
          <a:xfrm>
            <a:off x="7791732" y="916926"/>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4" name="Tijdelijke aanduiding voor tekst 4"/>
          <p:cNvSpPr>
            <a:spLocks noGrp="1"/>
          </p:cNvSpPr>
          <p:nvPr>
            <p:ph type="body" sz="quarter" idx="16"/>
          </p:nvPr>
        </p:nvSpPr>
        <p:spPr>
          <a:xfrm>
            <a:off x="7791732" y="2061911"/>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5" name="Tijdelijke aanduiding voor tekst 4"/>
          <p:cNvSpPr>
            <a:spLocks noGrp="1"/>
          </p:cNvSpPr>
          <p:nvPr>
            <p:ph type="body" sz="quarter" idx="17"/>
          </p:nvPr>
        </p:nvSpPr>
        <p:spPr>
          <a:xfrm>
            <a:off x="7791732" y="3211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6" name="Tijdelijke aanduiding voor tekst 4"/>
          <p:cNvSpPr>
            <a:spLocks noGrp="1"/>
          </p:cNvSpPr>
          <p:nvPr>
            <p:ph type="body" sz="quarter" idx="18"/>
          </p:nvPr>
        </p:nvSpPr>
        <p:spPr>
          <a:xfrm>
            <a:off x="7791732" y="43524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17" name="Tijdelijke aanduiding voor tekst 4"/>
          <p:cNvSpPr>
            <a:spLocks noGrp="1"/>
          </p:cNvSpPr>
          <p:nvPr>
            <p:ph type="body" sz="quarter" idx="19"/>
          </p:nvPr>
        </p:nvSpPr>
        <p:spPr>
          <a:xfrm>
            <a:off x="7791732" y="5497200"/>
            <a:ext cx="3766856" cy="817562"/>
          </a:xfrm>
        </p:spPr>
        <p:txBody>
          <a:bodyPr anchor="b" anchorCtr="0">
            <a:normAutofit/>
          </a:bodyPr>
          <a:lstStyle>
            <a:lvl1pPr marL="0" indent="0">
              <a:buNone/>
              <a:defRPr sz="1800"/>
            </a:lvl1pPr>
            <a:lvl2pPr marL="313200" indent="0">
              <a:buNone/>
              <a:defRPr/>
            </a:lvl2pPr>
            <a:lvl3pPr marL="630000" indent="0">
              <a:buNone/>
              <a:defRPr/>
            </a:lvl3pPr>
            <a:lvl4pPr marL="943200" indent="0">
              <a:buNone/>
              <a:defRPr/>
            </a:lvl4pPr>
            <a:lvl5pPr marL="1260000" indent="0">
              <a:buNone/>
              <a:defRPr/>
            </a:lvl5pPr>
          </a:lstStyle>
          <a:p>
            <a:pPr lvl="0"/>
            <a:r>
              <a:rPr lang="nl-NL"/>
              <a:t>Klikken om de tekststijl van het model te bewerken</a:t>
            </a:r>
          </a:p>
        </p:txBody>
      </p:sp>
      <p:sp>
        <p:nvSpPr>
          <p:cNvPr id="5" name="Tijdelijke aanduiding voor datum 4"/>
          <p:cNvSpPr>
            <a:spLocks noGrp="1"/>
          </p:cNvSpPr>
          <p:nvPr>
            <p:ph type="dt" sz="half" idx="20"/>
          </p:nvPr>
        </p:nvSpPr>
        <p:spPr/>
        <p:txBody>
          <a:bodyPr/>
          <a:lstStyle/>
          <a:p>
            <a:endParaRPr lang="nl-NL" dirty="0"/>
          </a:p>
        </p:txBody>
      </p:sp>
      <p:sp>
        <p:nvSpPr>
          <p:cNvPr id="9" name="Tijdelijke aanduiding voor voettekst 8"/>
          <p:cNvSpPr>
            <a:spLocks noGrp="1"/>
          </p:cNvSpPr>
          <p:nvPr>
            <p:ph type="ftr" sz="quarter" idx="21"/>
          </p:nvPr>
        </p:nvSpPr>
        <p:spPr/>
        <p:txBody>
          <a:bodyPr/>
          <a:lstStyle/>
          <a:p>
            <a:endParaRPr lang="nl-NL" dirty="0"/>
          </a:p>
        </p:txBody>
      </p:sp>
      <p:sp>
        <p:nvSpPr>
          <p:cNvPr id="18" name="Tijdelijke aanduiding voor dianummer 17"/>
          <p:cNvSpPr>
            <a:spLocks noGrp="1"/>
          </p:cNvSpPr>
          <p:nvPr>
            <p:ph type="sldNum" sz="quarter" idx="22"/>
          </p:nvPr>
        </p:nvSpPr>
        <p:spPr/>
        <p:txBody>
          <a:bodyPr/>
          <a:lstStyle/>
          <a:p>
            <a:fld id="{10A0A6AF-03C5-477E-939A-E28F7E7F05EA}" type="slidenum">
              <a:rPr lang="nl-NL" smtClean="0"/>
              <a:pPr/>
              <a:t>‹nr.›</a:t>
            </a:fld>
            <a:endParaRPr lang="nl-NL" dirty="0"/>
          </a:p>
        </p:txBody>
      </p:sp>
      <p:sp>
        <p:nvSpPr>
          <p:cNvPr id="22" name="Tijdelijke aanduiding voor tekst 2"/>
          <p:cNvSpPr>
            <a:spLocks noGrp="1"/>
          </p:cNvSpPr>
          <p:nvPr>
            <p:ph type="body" sz="quarter" idx="10" hasCustomPrompt="1"/>
          </p:nvPr>
        </p:nvSpPr>
        <p:spPr>
          <a:xfrm>
            <a:off x="6418727" y="998445"/>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3" name="Tijdelijke aanduiding voor tekst 2"/>
          <p:cNvSpPr>
            <a:spLocks noGrp="1"/>
          </p:cNvSpPr>
          <p:nvPr>
            <p:ph type="body" sz="quarter" idx="11" hasCustomPrompt="1"/>
          </p:nvPr>
        </p:nvSpPr>
        <p:spPr>
          <a:xfrm>
            <a:off x="6418727" y="2143674"/>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4" name="Tijdelijke aanduiding voor tekst 2"/>
          <p:cNvSpPr>
            <a:spLocks noGrp="1"/>
          </p:cNvSpPr>
          <p:nvPr>
            <p:ph type="body" sz="quarter" idx="12" hasCustomPrompt="1"/>
          </p:nvPr>
        </p:nvSpPr>
        <p:spPr>
          <a:xfrm>
            <a:off x="6418727" y="3288903"/>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5" name="Tijdelijke aanduiding voor tekst 2"/>
          <p:cNvSpPr>
            <a:spLocks noGrp="1"/>
          </p:cNvSpPr>
          <p:nvPr>
            <p:ph type="body" sz="quarter" idx="13" hasCustomPrompt="1"/>
          </p:nvPr>
        </p:nvSpPr>
        <p:spPr>
          <a:xfrm>
            <a:off x="6418727" y="4434132"/>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sp>
        <p:nvSpPr>
          <p:cNvPr id="26" name="Tijdelijke aanduiding voor tekst 2"/>
          <p:cNvSpPr>
            <a:spLocks noGrp="1"/>
          </p:cNvSpPr>
          <p:nvPr>
            <p:ph type="body" sz="quarter" idx="14" hasCustomPrompt="1"/>
          </p:nvPr>
        </p:nvSpPr>
        <p:spPr>
          <a:xfrm>
            <a:off x="6418727" y="5579361"/>
            <a:ext cx="1373005" cy="817563"/>
          </a:xfrm>
        </p:spPr>
        <p:txBody>
          <a:bodyPr bIns="46800" anchor="b" anchorCtr="0">
            <a:normAutofit/>
          </a:bodyPr>
          <a:lstStyle>
            <a:lvl1pPr marL="0" indent="0" algn="r">
              <a:buNone/>
              <a:defRPr sz="4800">
                <a:solidFill>
                  <a:schemeClr val="accent1"/>
                </a:solidFill>
              </a:defRPr>
            </a:lvl1pPr>
          </a:lstStyle>
          <a:p>
            <a:pPr lvl="0"/>
            <a:r>
              <a:rPr lang="nl-NL" dirty="0"/>
              <a:t>#</a:t>
            </a:r>
          </a:p>
        </p:txBody>
      </p:sp>
      <p:pic>
        <p:nvPicPr>
          <p:cNvPr id="21" name="Afbeelding 20">
            <a:extLst>
              <a:ext uri="{FF2B5EF4-FFF2-40B4-BE49-F238E27FC236}">
                <a16:creationId xmlns:a16="http://schemas.microsoft.com/office/drawing/2014/main" id="{B388931A-2764-0C48-AFF5-9EE4BBAFF97D}"/>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119242307"/>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Inhoudsopgave met afbeelding">
    <p:spTree>
      <p:nvGrpSpPr>
        <p:cNvPr id="1" name=""/>
        <p:cNvGrpSpPr/>
        <p:nvPr/>
      </p:nvGrpSpPr>
      <p:grpSpPr>
        <a:xfrm>
          <a:off x="0" y="0"/>
          <a:ext cx="0" cy="0"/>
          <a:chOff x="0" y="0"/>
          <a:chExt cx="0" cy="0"/>
        </a:xfrm>
      </p:grpSpPr>
      <p:sp>
        <p:nvSpPr>
          <p:cNvPr id="5" name="Rechthoek 4"/>
          <p:cNvSpPr/>
          <p:nvPr userDrawn="1"/>
        </p:nvSpPr>
        <p:spPr>
          <a:xfrm>
            <a:off x="609600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1" name="Tijdelijke aanduiding voor tekst 11"/>
          <p:cNvSpPr>
            <a:spLocks noGrp="1"/>
          </p:cNvSpPr>
          <p:nvPr>
            <p:ph type="body" sz="quarter" idx="13"/>
          </p:nvPr>
        </p:nvSpPr>
        <p:spPr>
          <a:xfrm>
            <a:off x="6553200" y="2289600"/>
            <a:ext cx="5004000" cy="3931813"/>
          </a:xfrm>
        </p:spPr>
        <p:txBody>
          <a:bodyPr/>
          <a:lstStyle>
            <a:lvl1pPr marL="457200" indent="-457200">
              <a:buClr>
                <a:schemeClr val="tx1"/>
              </a:buClr>
              <a:buFont typeface="+mj-lt"/>
              <a:buAutoNum type="arabicPeriod"/>
              <a:defRPr>
                <a:solidFill>
                  <a:schemeClr val="tx1"/>
                </a:solidFill>
              </a:defRPr>
            </a:lvl1pPr>
            <a:lvl2pPr marL="684000" indent="-216000">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6" name="Titel 5"/>
          <p:cNvSpPr>
            <a:spLocks noGrp="1"/>
          </p:cNvSpPr>
          <p:nvPr>
            <p:ph type="title"/>
          </p:nvPr>
        </p:nvSpPr>
        <p:spPr>
          <a:xfrm>
            <a:off x="6553200" y="1051200"/>
            <a:ext cx="5004000" cy="948047"/>
          </a:xfrm>
        </p:spPr>
        <p:txBody>
          <a:bodyPr/>
          <a:lstStyle>
            <a:lvl1pPr>
              <a:defRPr>
                <a:solidFill>
                  <a:schemeClr val="tx1"/>
                </a:solidFill>
              </a:defRPr>
            </a:lvl1p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
        <p:nvSpPr>
          <p:cNvPr id="12" name="Tijdelijke aanduiding voor afbeelding 11">
            <a:extLst>
              <a:ext uri="{FF2B5EF4-FFF2-40B4-BE49-F238E27FC236}">
                <a16:creationId xmlns:a16="http://schemas.microsoft.com/office/drawing/2014/main" id="{65CDA938-34ED-EC47-B19D-D582D052909F}"/>
              </a:ext>
            </a:extLst>
          </p:cNvPr>
          <p:cNvSpPr>
            <a:spLocks noGrp="1"/>
          </p:cNvSpPr>
          <p:nvPr>
            <p:ph type="pic" sz="quarter" idx="10"/>
          </p:nvPr>
        </p:nvSpPr>
        <p:spPr>
          <a:xfrm>
            <a:off x="0" y="0"/>
            <a:ext cx="6098242" cy="6858000"/>
          </a:xfrm>
          <a:custGeom>
            <a:avLst/>
            <a:gdLst>
              <a:gd name="connsiteX0" fmla="*/ 0 w 6098242"/>
              <a:gd name="connsiteY0" fmla="*/ 0 h 6858000"/>
              <a:gd name="connsiteX1" fmla="*/ 5860200 w 6098242"/>
              <a:gd name="connsiteY1" fmla="*/ 0 h 6858000"/>
              <a:gd name="connsiteX2" fmla="*/ 5860200 w 6098242"/>
              <a:gd name="connsiteY2" fmla="*/ 712800 h 6858000"/>
              <a:gd name="connsiteX3" fmla="*/ 6098242 w 6098242"/>
              <a:gd name="connsiteY3" fmla="*/ 712800 h 6858000"/>
              <a:gd name="connsiteX4" fmla="*/ 6098242 w 6098242"/>
              <a:gd name="connsiteY4" fmla="*/ 6858000 h 6858000"/>
              <a:gd name="connsiteX5" fmla="*/ 0 w 6098242"/>
              <a:gd name="connsiteY5"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98242" h="6858000">
                <a:moveTo>
                  <a:pt x="0" y="0"/>
                </a:moveTo>
                <a:lnTo>
                  <a:pt x="5860200" y="0"/>
                </a:lnTo>
                <a:lnTo>
                  <a:pt x="5860200" y="712800"/>
                </a:lnTo>
                <a:lnTo>
                  <a:pt x="6098242" y="712800"/>
                </a:lnTo>
                <a:lnTo>
                  <a:pt x="6098242" y="6858000"/>
                </a:lnTo>
                <a:lnTo>
                  <a:pt x="0" y="6858000"/>
                </a:lnTo>
                <a:close/>
              </a:path>
            </a:pathLst>
          </a:custGeom>
          <a:noFill/>
        </p:spPr>
        <p:txBody>
          <a:bodyPr wrap="square" lIns="612000" anchor="ctr" anchorCtr="0">
            <a:noAutofit/>
          </a:bodyPr>
          <a:lstStyle>
            <a:lvl1pPr algn="l">
              <a:defRPr>
                <a:solidFill>
                  <a:schemeClr val="tx1"/>
                </a:solidFill>
              </a:defRPr>
            </a:lvl1pPr>
          </a:lstStyle>
          <a:p>
            <a:r>
              <a:rPr lang="nl-NL"/>
              <a:t>Klik op het pictogram als u een afbeelding wilt toevoegen</a:t>
            </a:r>
            <a:endParaRPr lang="nl-NL" dirty="0"/>
          </a:p>
        </p:txBody>
      </p:sp>
      <p:pic>
        <p:nvPicPr>
          <p:cNvPr id="10" name="Afbeelding 9">
            <a:extLst>
              <a:ext uri="{FF2B5EF4-FFF2-40B4-BE49-F238E27FC236}">
                <a16:creationId xmlns:a16="http://schemas.microsoft.com/office/drawing/2014/main" id="{3AA02E1F-DFA6-3642-AC1F-B41F23A2970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16195055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tx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tx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p>
            <a:endParaRPr lang="nl-NL" dirty="0"/>
          </a:p>
        </p:txBody>
      </p:sp>
      <p:sp>
        <p:nvSpPr>
          <p:cNvPr id="12" name="Tijdelijke aanduiding voor voettekst 11"/>
          <p:cNvSpPr>
            <a:spLocks noGrp="1"/>
          </p:cNvSpPr>
          <p:nvPr>
            <p:ph type="ftr" sz="quarter" idx="15"/>
          </p:nvPr>
        </p:nvSpPr>
        <p:spPr/>
        <p:txBody>
          <a:body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269BD166-8772-9849-AB6C-2A74D8429A2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940561073"/>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wee objecten">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635000" y="2276475"/>
            <a:ext cx="5226050" cy="3944938"/>
          </a:xfrm>
        </p:spPr>
        <p:txBody>
          <a:bodyPr/>
          <a:lstStyle/>
          <a:p>
            <a:pPr lvl="0"/>
            <a:r>
              <a:rPr lang="nl-NL"/>
              <a:t>Klikken om de tekststijl van het model te bewerken</a:t>
            </a:r>
          </a:p>
        </p:txBody>
      </p:sp>
      <p:sp>
        <p:nvSpPr>
          <p:cNvPr id="4" name="Tijdelijke aanduiding voor inhoud 3"/>
          <p:cNvSpPr>
            <a:spLocks noGrp="1"/>
          </p:cNvSpPr>
          <p:nvPr>
            <p:ph sz="half" idx="2"/>
          </p:nvPr>
        </p:nvSpPr>
        <p:spPr>
          <a:xfrm>
            <a:off x="6553199" y="2276475"/>
            <a:ext cx="5004000" cy="3944938"/>
          </a:xfrm>
        </p:spPr>
        <p:txBody>
          <a:bodyPr/>
          <a:lstStyle/>
          <a:p>
            <a:pPr lvl="0"/>
            <a:r>
              <a:rPr lang="nl-NL"/>
              <a:t>Klikken om de tekststijl van het model te bewerken</a:t>
            </a:r>
          </a:p>
        </p:txBody>
      </p:sp>
      <p:sp>
        <p:nvSpPr>
          <p:cNvPr id="2" name="Titel 1"/>
          <p:cNvSpPr>
            <a:spLocks noGrp="1"/>
          </p:cNvSpPr>
          <p:nvPr>
            <p:ph type="title"/>
          </p:nvPr>
        </p:nvSpPr>
        <p:spPr/>
        <p:txBody>
          <a:bodyPr/>
          <a:lstStyle/>
          <a:p>
            <a:r>
              <a:rPr lang="nl-NL"/>
              <a:t>Klik om stijl te bewerken</a:t>
            </a:r>
          </a:p>
        </p:txBody>
      </p:sp>
      <p:sp>
        <p:nvSpPr>
          <p:cNvPr id="14" name="Tijdelijke aanduiding voor datum 13"/>
          <p:cNvSpPr>
            <a:spLocks noGrp="1"/>
          </p:cNvSpPr>
          <p:nvPr>
            <p:ph type="dt" sz="half" idx="10"/>
          </p:nvPr>
        </p:nvSpPr>
        <p:spPr/>
        <p:txBody>
          <a:bodyPr/>
          <a:lstStyle/>
          <a:p>
            <a:endParaRPr lang="nl-NL" dirty="0"/>
          </a:p>
        </p:txBody>
      </p:sp>
      <p:sp>
        <p:nvSpPr>
          <p:cNvPr id="15" name="Tijdelijke aanduiding voor voettekst 14"/>
          <p:cNvSpPr>
            <a:spLocks noGrp="1"/>
          </p:cNvSpPr>
          <p:nvPr>
            <p:ph type="ftr" sz="quarter" idx="11"/>
          </p:nvPr>
        </p:nvSpPr>
        <p:spPr/>
        <p:txBody>
          <a:bodyPr/>
          <a:lstStyle/>
          <a:p>
            <a:endParaRPr lang="nl-NL" dirty="0"/>
          </a:p>
        </p:txBody>
      </p:sp>
      <p:sp>
        <p:nvSpPr>
          <p:cNvPr id="16" name="Tijdelijke aanduiding voor dianummer 15"/>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096044545"/>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Vergelijking">
    <p:spTree>
      <p:nvGrpSpPr>
        <p:cNvPr id="1" name=""/>
        <p:cNvGrpSpPr/>
        <p:nvPr/>
      </p:nvGrpSpPr>
      <p:grpSpPr>
        <a:xfrm>
          <a:off x="0" y="0"/>
          <a:ext cx="0" cy="0"/>
          <a:chOff x="0" y="0"/>
          <a:chExt cx="0" cy="0"/>
        </a:xfrm>
      </p:grpSpPr>
      <p:sp>
        <p:nvSpPr>
          <p:cNvPr id="3" name="Tijdelijke aanduiding voor tekst 2"/>
          <p:cNvSpPr>
            <a:spLocks noGrp="1"/>
          </p:cNvSpPr>
          <p:nvPr>
            <p:ph type="body" idx="1"/>
          </p:nvPr>
        </p:nvSpPr>
        <p:spPr>
          <a:xfrm>
            <a:off x="635001" y="2306037"/>
            <a:ext cx="5004000" cy="648000"/>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p:cNvSpPr>
            <a:spLocks noGrp="1"/>
          </p:cNvSpPr>
          <p:nvPr>
            <p:ph sz="half" idx="2"/>
          </p:nvPr>
        </p:nvSpPr>
        <p:spPr>
          <a:xfrm>
            <a:off x="635001" y="2953738"/>
            <a:ext cx="5004000" cy="3267676"/>
          </a:xfrm>
          <a:noFill/>
        </p:spPr>
        <p:txBody>
          <a:bodyPr lIns="180000" tIns="180000" rIns="180000" bIns="72000"/>
          <a:lstStyle/>
          <a:p>
            <a:pPr lvl="0"/>
            <a:r>
              <a:rPr lang="nl-NL"/>
              <a:t>Klikken om de tekststijl van het model te bewerken</a:t>
            </a:r>
          </a:p>
        </p:txBody>
      </p:sp>
      <p:sp>
        <p:nvSpPr>
          <p:cNvPr id="5" name="Tijdelijke aanduiding voor tekst 4"/>
          <p:cNvSpPr>
            <a:spLocks noGrp="1"/>
          </p:cNvSpPr>
          <p:nvPr>
            <p:ph type="body" sz="quarter" idx="3"/>
          </p:nvPr>
        </p:nvSpPr>
        <p:spPr>
          <a:xfrm>
            <a:off x="6553200" y="2306037"/>
            <a:ext cx="5004000" cy="647228"/>
          </a:xfrm>
          <a:noFill/>
        </p:spPr>
        <p:txBody>
          <a:bodyPr lIns="180000" tIns="180000" rIns="180000" bIns="72000" anchor="b">
            <a:noAutofit/>
          </a:bodyPr>
          <a:lstStyle>
            <a:lvl1pPr marL="0" indent="0">
              <a:buNone/>
              <a:defRPr sz="1800" b="1"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p:cNvSpPr>
            <a:spLocks noGrp="1"/>
          </p:cNvSpPr>
          <p:nvPr>
            <p:ph sz="quarter" idx="4"/>
          </p:nvPr>
        </p:nvSpPr>
        <p:spPr>
          <a:xfrm>
            <a:off x="6553200" y="2953738"/>
            <a:ext cx="5005388" cy="3267676"/>
          </a:xfrm>
          <a:noFill/>
        </p:spPr>
        <p:txBody>
          <a:bodyPr lIns="180000" tIns="180000" rIns="180000" bIns="72000"/>
          <a:lstStyle/>
          <a:p>
            <a:pPr lvl="0"/>
            <a:r>
              <a:rPr lang="nl-NL"/>
              <a:t>Klikken om de tekststijl van het model te bewerken</a:t>
            </a:r>
          </a:p>
        </p:txBody>
      </p:sp>
      <p:sp>
        <p:nvSpPr>
          <p:cNvPr id="10" name="Titel 9"/>
          <p:cNvSpPr>
            <a:spLocks noGrp="1"/>
          </p:cNvSpPr>
          <p:nvPr>
            <p:ph type="title"/>
          </p:nvPr>
        </p:nvSpPr>
        <p:spPr/>
        <p:txBody>
          <a:bodyPr/>
          <a:lstStyle/>
          <a:p>
            <a:r>
              <a:rPr lang="nl-NL"/>
              <a:t>Klik om stijl te bewerken</a:t>
            </a:r>
            <a:endParaRPr lang="nl-NL" dirty="0"/>
          </a:p>
        </p:txBody>
      </p:sp>
      <p:sp>
        <p:nvSpPr>
          <p:cNvPr id="16" name="Tijdelijke aanduiding voor datum 15"/>
          <p:cNvSpPr>
            <a:spLocks noGrp="1"/>
          </p:cNvSpPr>
          <p:nvPr>
            <p:ph type="dt" sz="half" idx="10"/>
          </p:nvPr>
        </p:nvSpPr>
        <p:spPr/>
        <p:txBody>
          <a:bodyPr/>
          <a:lstStyle/>
          <a:p>
            <a:endParaRPr lang="nl-NL" dirty="0"/>
          </a:p>
        </p:txBody>
      </p:sp>
      <p:sp>
        <p:nvSpPr>
          <p:cNvPr id="17" name="Tijdelijke aanduiding voor voettekst 16"/>
          <p:cNvSpPr>
            <a:spLocks noGrp="1"/>
          </p:cNvSpPr>
          <p:nvPr>
            <p:ph type="ftr" sz="quarter" idx="11"/>
          </p:nvPr>
        </p:nvSpPr>
        <p:spPr/>
        <p:txBody>
          <a:bodyPr/>
          <a:lstStyle/>
          <a:p>
            <a:endParaRPr lang="nl-NL" dirty="0"/>
          </a:p>
        </p:txBody>
      </p:sp>
      <p:sp>
        <p:nvSpPr>
          <p:cNvPr id="18" name="Tijdelijke aanduiding voor dianummer 1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428313945"/>
      </p:ext>
    </p:extLst>
  </p:cSld>
  <p:clrMapOvr>
    <a:masterClrMapping/>
  </p:clrMapOvr>
  <p:extLst>
    <p:ext uri="{DCECCB84-F9BA-43D5-87BE-67443E8EF086}">
      <p15:sldGuideLst xmlns:p15="http://schemas.microsoft.com/office/powerpoint/2012/main">
        <p15:guide id="1" pos="3988">
          <p15:clr>
            <a:srgbClr val="FBAE40"/>
          </p15:clr>
        </p15:guide>
        <p15:guide id="2" pos="3693">
          <p15:clr>
            <a:srgbClr val="FBAE40"/>
          </p15:clr>
        </p15:guide>
        <p15:guide id="3" orient="horz" pos="1661">
          <p15:clr>
            <a:srgbClr val="FBAE40"/>
          </p15:clr>
        </p15:guide>
      </p15:sldGuideLst>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stijl te bewerken</a:t>
            </a:r>
            <a:endParaRPr lang="nl-NL" dirty="0"/>
          </a:p>
        </p:txBody>
      </p:sp>
      <p:sp>
        <p:nvSpPr>
          <p:cNvPr id="12" name="Tijdelijke aanduiding voor datum 11"/>
          <p:cNvSpPr>
            <a:spLocks noGrp="1"/>
          </p:cNvSpPr>
          <p:nvPr>
            <p:ph type="dt" sz="half" idx="10"/>
          </p:nvPr>
        </p:nvSpPr>
        <p:spPr/>
        <p:txBody>
          <a:bodyPr/>
          <a:lstStyle/>
          <a:p>
            <a:endParaRPr lang="nl-NL" dirty="0"/>
          </a:p>
        </p:txBody>
      </p:sp>
      <p:sp>
        <p:nvSpPr>
          <p:cNvPr id="13" name="Tijdelijke aanduiding voor voettekst 12"/>
          <p:cNvSpPr>
            <a:spLocks noGrp="1"/>
          </p:cNvSpPr>
          <p:nvPr>
            <p:ph type="ftr" sz="quarter" idx="11"/>
          </p:nvPr>
        </p:nvSpPr>
        <p:spPr/>
        <p:txBody>
          <a:bodyPr/>
          <a:lstStyle/>
          <a:p>
            <a:endParaRPr lang="nl-NL" dirty="0"/>
          </a:p>
        </p:txBody>
      </p:sp>
      <p:sp>
        <p:nvSpPr>
          <p:cNvPr id="14" name="Tijdelijke aanduiding voor dianummer 13"/>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110315596"/>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11" name="Tijdelijke aanduiding voor datum 10"/>
          <p:cNvSpPr>
            <a:spLocks noGrp="1"/>
          </p:cNvSpPr>
          <p:nvPr>
            <p:ph type="dt" sz="half" idx="10"/>
          </p:nvPr>
        </p:nvSpPr>
        <p:spPr/>
        <p:txBody>
          <a:bodyPr/>
          <a:lstStyle/>
          <a:p>
            <a:endParaRPr lang="nl-NL" dirty="0"/>
          </a:p>
        </p:txBody>
      </p:sp>
      <p:sp>
        <p:nvSpPr>
          <p:cNvPr id="12" name="Tijdelijke aanduiding voor voettekst 11"/>
          <p:cNvSpPr>
            <a:spLocks noGrp="1"/>
          </p:cNvSpPr>
          <p:nvPr>
            <p:ph type="ftr" sz="quarter" idx="11"/>
          </p:nvPr>
        </p:nvSpPr>
        <p:spPr/>
        <p:txBody>
          <a:bodyPr/>
          <a:lstStyle/>
          <a:p>
            <a:endParaRPr lang="nl-NL" dirty="0"/>
          </a:p>
        </p:txBody>
      </p:sp>
      <p:sp>
        <p:nvSpPr>
          <p:cNvPr id="13" name="Tijdelijke aanduiding voor dianummer 12"/>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80766221"/>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Inhoud met bijschrift">
    <p:spTree>
      <p:nvGrpSpPr>
        <p:cNvPr id="1" name=""/>
        <p:cNvGrpSpPr/>
        <p:nvPr/>
      </p:nvGrpSpPr>
      <p:grpSpPr>
        <a:xfrm>
          <a:off x="0" y="0"/>
          <a:ext cx="0" cy="0"/>
          <a:chOff x="0" y="0"/>
          <a:chExt cx="0" cy="0"/>
        </a:xfrm>
      </p:grpSpPr>
      <p:sp>
        <p:nvSpPr>
          <p:cNvPr id="4" name="Tijdelijke aanduiding voor tekst 3"/>
          <p:cNvSpPr>
            <a:spLocks noGrp="1"/>
          </p:cNvSpPr>
          <p:nvPr>
            <p:ph type="body" sz="half" idx="2"/>
          </p:nvPr>
        </p:nvSpPr>
        <p:spPr>
          <a:xfrm>
            <a:off x="635000" y="3427413"/>
            <a:ext cx="5003800" cy="2793999"/>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10" name="Tijdelijke aanduiding voor inhoud 9"/>
          <p:cNvSpPr>
            <a:spLocks noGrp="1"/>
          </p:cNvSpPr>
          <p:nvPr>
            <p:ph sz="quarter" idx="13"/>
          </p:nvPr>
        </p:nvSpPr>
        <p:spPr>
          <a:xfrm>
            <a:off x="6554588" y="1052513"/>
            <a:ext cx="5004000" cy="5168900"/>
          </a:xfrm>
        </p:spPr>
        <p:txBody>
          <a:bodyPr/>
          <a:lstStyle/>
          <a:p>
            <a:pPr lvl="0"/>
            <a:r>
              <a:rPr lang="nl-NL"/>
              <a:t>Klikken om de tekststijl van het model te bewerken</a:t>
            </a:r>
          </a:p>
        </p:txBody>
      </p:sp>
      <p:sp>
        <p:nvSpPr>
          <p:cNvPr id="3" name="Titel 2"/>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7" name="Tijdelijke aanduiding voor datum 16"/>
          <p:cNvSpPr>
            <a:spLocks noGrp="1"/>
          </p:cNvSpPr>
          <p:nvPr>
            <p:ph type="dt" sz="half" idx="14"/>
          </p:nvPr>
        </p:nvSpPr>
        <p:spPr/>
        <p:txBody>
          <a:bodyPr/>
          <a:lstStyle/>
          <a:p>
            <a:endParaRPr lang="nl-NL" dirty="0"/>
          </a:p>
        </p:txBody>
      </p:sp>
      <p:sp>
        <p:nvSpPr>
          <p:cNvPr id="18" name="Tijdelijke aanduiding voor voettekst 17"/>
          <p:cNvSpPr>
            <a:spLocks noGrp="1"/>
          </p:cNvSpPr>
          <p:nvPr>
            <p:ph type="ftr" sz="quarter" idx="15"/>
          </p:nvPr>
        </p:nvSpPr>
        <p:spPr/>
        <p:txBody>
          <a:bodyPr/>
          <a:lstStyle/>
          <a:p>
            <a:endParaRPr lang="nl-NL" dirty="0"/>
          </a:p>
        </p:txBody>
      </p:sp>
      <p:sp>
        <p:nvSpPr>
          <p:cNvPr id="19" name="Tijdelijke aanduiding voor dianummer 18"/>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819676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ekop">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4999" y="2636837"/>
            <a:ext cx="5003801" cy="1584325"/>
          </a:xfrm>
        </p:spPr>
        <p:txBody>
          <a:bodyPr anchor="b">
            <a:normAutofit/>
          </a:bodyPr>
          <a:lstStyle>
            <a:lvl1pPr algn="r">
              <a:defRPr sz="3600">
                <a:solidFill>
                  <a:schemeClr val="bg1"/>
                </a:solidFill>
              </a:defRPr>
            </a:lvl1pPr>
          </a:lstStyle>
          <a:p>
            <a:r>
              <a:rPr lang="nl-NL"/>
              <a:t>Klik om stijl te bewerken</a:t>
            </a:r>
            <a:endParaRPr lang="nl-NL" dirty="0"/>
          </a:p>
        </p:txBody>
      </p:sp>
      <p:sp>
        <p:nvSpPr>
          <p:cNvPr id="3" name="Tijdelijke aanduiding voor tekst 2"/>
          <p:cNvSpPr>
            <a:spLocks noGrp="1"/>
          </p:cNvSpPr>
          <p:nvPr>
            <p:ph type="body" idx="1"/>
          </p:nvPr>
        </p:nvSpPr>
        <p:spPr>
          <a:xfrm>
            <a:off x="634999" y="4221162"/>
            <a:ext cx="5003801" cy="2000251"/>
          </a:xfrm>
        </p:spPr>
        <p:txBody>
          <a:bodyPr tIns="90000" rIns="100800"/>
          <a:lstStyle>
            <a:lvl1pPr marL="0" indent="0" algn="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9" name="Tijdelijke aanduiding voor tekst 8"/>
          <p:cNvSpPr>
            <a:spLocks noGrp="1"/>
          </p:cNvSpPr>
          <p:nvPr>
            <p:ph type="body" sz="quarter" idx="13" hasCustomPrompt="1"/>
          </p:nvPr>
        </p:nvSpPr>
        <p:spPr>
          <a:xfrm>
            <a:off x="634999" y="1171575"/>
            <a:ext cx="5003801" cy="1463674"/>
          </a:xfrm>
        </p:spPr>
        <p:txBody>
          <a:bodyPr rIns="0" anchor="b" anchorCtr="0">
            <a:normAutofit/>
          </a:bodyPr>
          <a:lstStyle>
            <a:lvl1pPr marL="0" indent="0" algn="r">
              <a:buNone/>
              <a:defRPr sz="9600" b="1" i="0">
                <a:solidFill>
                  <a:schemeClr val="bg1"/>
                </a:solidFill>
              </a:defRPr>
            </a:lvl1pPr>
            <a:lvl2pPr marL="313200" indent="0" algn="r">
              <a:buNone/>
              <a:defRPr/>
            </a:lvl2pPr>
            <a:lvl3pPr marL="630000" indent="0" algn="r">
              <a:buNone/>
              <a:defRPr/>
            </a:lvl3pPr>
            <a:lvl4pPr marL="943200" indent="0" algn="r">
              <a:buNone/>
              <a:defRPr/>
            </a:lvl4pPr>
            <a:lvl5pPr marL="1260000" indent="0" algn="r">
              <a:buNone/>
              <a:defRPr/>
            </a:lvl5pPr>
          </a:lstStyle>
          <a:p>
            <a:pPr lvl="0"/>
            <a:r>
              <a:rPr lang="nl-NL" dirty="0"/>
              <a:t>#</a:t>
            </a:r>
          </a:p>
        </p:txBody>
      </p:sp>
      <p:sp>
        <p:nvSpPr>
          <p:cNvPr id="10" name="Tijdelijke aanduiding voor datum 9"/>
          <p:cNvSpPr>
            <a:spLocks noGrp="1"/>
          </p:cNvSpPr>
          <p:nvPr>
            <p:ph type="dt" sz="half" idx="14"/>
          </p:nvPr>
        </p:nvSpPr>
        <p:spPr/>
        <p:txBody>
          <a:bodyPr/>
          <a:lstStyle>
            <a:lvl1pPr>
              <a:defRPr>
                <a:solidFill>
                  <a:schemeClr val="bg1">
                    <a:lumMod val="65000"/>
                  </a:schemeClr>
                </a:solidFill>
              </a:defRPr>
            </a:lvl1pPr>
          </a:lstStyle>
          <a:p>
            <a:endParaRPr lang="nl-NL" dirty="0"/>
          </a:p>
        </p:txBody>
      </p:sp>
      <p:sp>
        <p:nvSpPr>
          <p:cNvPr id="12" name="Tijdelijke aanduiding voor voettekst 11"/>
          <p:cNvSpPr>
            <a:spLocks noGrp="1"/>
          </p:cNvSpPr>
          <p:nvPr>
            <p:ph type="ftr" sz="quarter" idx="15"/>
          </p:nvPr>
        </p:nvSpPr>
        <p:spPr/>
        <p:txBody>
          <a:bodyPr/>
          <a:lstStyle>
            <a:lvl1pPr>
              <a:defRPr>
                <a:solidFill>
                  <a:schemeClr val="bg1">
                    <a:lumMod val="65000"/>
                  </a:schemeClr>
                </a:solidFill>
              </a:defRPr>
            </a:lvl1pPr>
          </a:lstStyle>
          <a:p>
            <a:endParaRPr lang="nl-NL" dirty="0"/>
          </a:p>
        </p:txBody>
      </p:sp>
      <p:sp>
        <p:nvSpPr>
          <p:cNvPr id="13" name="Tijdelijke aanduiding voor dianummer 12"/>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FB0A3098-83E2-4E4B-8810-7E5E75AE97DB}"/>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005688301"/>
      </p:ext>
    </p:extLst>
  </p:cSld>
  <p:clrMapOvr>
    <a:masterClrMapping/>
  </p:clrMapOvr>
  <p:extLst>
    <p:ext uri="{DCECCB84-F9BA-43D5-87BE-67443E8EF086}">
      <p15:sldGuideLst xmlns:p15="http://schemas.microsoft.com/office/powerpoint/2012/main">
        <p15:guide id="1" orient="horz" pos="1661" userDrawn="1">
          <p15:clr>
            <a:srgbClr val="FBAE40"/>
          </p15:clr>
        </p15:guide>
        <p15:guide id="2" orient="horz" pos="2659" userDrawn="1">
          <p15:clr>
            <a:srgbClr val="FBAE40"/>
          </p15:clr>
        </p15:guide>
      </p15:sldGuideLst>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Grote tekst A">
    <p:bg>
      <p:bgRef idx="1001">
        <a:schemeClr val="bg2"/>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bg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5"/>
            <a:ext cx="5461000" cy="1144098"/>
          </a:xfrm>
        </p:spPr>
        <p:txBody>
          <a:bodyPr lIns="162000" tIns="90000" rIns="90000">
            <a:norm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9" name="Tijdelijke aanduiding voor datum 8"/>
          <p:cNvSpPr>
            <a:spLocks noGrp="1"/>
          </p:cNvSpPr>
          <p:nvPr>
            <p:ph type="dt" sz="half" idx="10"/>
          </p:nvPr>
        </p:nvSpPr>
        <p:spPr/>
        <p:txBody>
          <a:bodyPr/>
          <a:lstStyle>
            <a:lvl1pPr>
              <a:defRPr>
                <a:solidFill>
                  <a:schemeClr val="bg1"/>
                </a:solidFill>
              </a:defRPr>
            </a:lvl1pPr>
          </a:lstStyle>
          <a:p>
            <a:endParaRPr lang="nl-NL" dirty="0"/>
          </a:p>
        </p:txBody>
      </p:sp>
      <p:sp>
        <p:nvSpPr>
          <p:cNvPr id="10" name="Tijdelijke aanduiding voor voettekst 9"/>
          <p:cNvSpPr>
            <a:spLocks noGrp="1"/>
          </p:cNvSpPr>
          <p:nvPr>
            <p:ph type="ftr" sz="quarter" idx="11"/>
          </p:nvPr>
        </p:nvSpPr>
        <p:spPr/>
        <p:txBody>
          <a:bodyPr/>
          <a:lstStyle>
            <a:lvl1pPr>
              <a:defRPr>
                <a:solidFill>
                  <a:schemeClr val="bg1"/>
                </a:solidFill>
              </a:defRPr>
            </a:lvl1pPr>
          </a:lstStyle>
          <a:p>
            <a:endParaRPr lang="nl-NL" dirty="0"/>
          </a:p>
        </p:txBody>
      </p:sp>
      <p:sp>
        <p:nvSpPr>
          <p:cNvPr id="11" name="Tijdelijke aanduiding voor dianummer 10"/>
          <p:cNvSpPr>
            <a:spLocks noGrp="1"/>
          </p:cNvSpPr>
          <p:nvPr>
            <p:ph type="sldNum" sz="quarter" idx="12"/>
          </p:nvPr>
        </p:nvSpPr>
        <p:spPr/>
        <p:txBody>
          <a:bodyPr/>
          <a:lstStyle>
            <a:lvl1pPr>
              <a:defRPr>
                <a:solidFill>
                  <a:schemeClr val="tx2"/>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48952083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Grote tekst B">
    <p:bg>
      <p:bgRef idx="1001">
        <a:schemeClr val="bg1"/>
      </p:bgRef>
    </p:bg>
    <p:spTree>
      <p:nvGrpSpPr>
        <p:cNvPr id="1" name=""/>
        <p:cNvGrpSpPr/>
        <p:nvPr/>
      </p:nvGrpSpPr>
      <p:grpSpPr>
        <a:xfrm>
          <a:off x="0" y="0"/>
          <a:ext cx="0" cy="0"/>
          <a:chOff x="0" y="0"/>
          <a:chExt cx="0" cy="0"/>
        </a:xfrm>
      </p:grpSpPr>
      <p:sp>
        <p:nvSpPr>
          <p:cNvPr id="20" name="Titel 1"/>
          <p:cNvSpPr>
            <a:spLocks noGrp="1"/>
          </p:cNvSpPr>
          <p:nvPr>
            <p:ph type="title"/>
          </p:nvPr>
        </p:nvSpPr>
        <p:spPr>
          <a:xfrm>
            <a:off x="635000" y="1052514"/>
            <a:ext cx="10923588" cy="4024800"/>
          </a:xfrm>
        </p:spPr>
        <p:txBody>
          <a:bodyPr anchor="b" anchorCtr="0">
            <a:normAutofit/>
          </a:bodyPr>
          <a:lstStyle>
            <a:lvl1pPr algn="l">
              <a:defRPr sz="8000" b="0">
                <a:solidFill>
                  <a:schemeClr val="accent1"/>
                </a:solidFill>
              </a:defRPr>
            </a:lvl1pPr>
          </a:lstStyle>
          <a:p>
            <a:r>
              <a:rPr lang="nl-NL"/>
              <a:t>Klik om stijl te bewerken</a:t>
            </a:r>
            <a:endParaRPr lang="nl-NL" dirty="0"/>
          </a:p>
        </p:txBody>
      </p:sp>
      <p:sp>
        <p:nvSpPr>
          <p:cNvPr id="4" name="Ondertitel 2"/>
          <p:cNvSpPr>
            <a:spLocks noGrp="1"/>
          </p:cNvSpPr>
          <p:nvPr>
            <p:ph type="subTitle" idx="1"/>
          </p:nvPr>
        </p:nvSpPr>
        <p:spPr>
          <a:xfrm>
            <a:off x="635000" y="5077314"/>
            <a:ext cx="5461000" cy="1144099"/>
          </a:xfrm>
        </p:spPr>
        <p:txBody>
          <a:bodyPr lIns="162000" tIns="90000">
            <a:norm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NL" dirty="0"/>
          </a:p>
        </p:txBody>
      </p:sp>
      <p:sp>
        <p:nvSpPr>
          <p:cNvPr id="6" name="Tijdelijke aanduiding voor datum 5"/>
          <p:cNvSpPr>
            <a:spLocks noGrp="1"/>
          </p:cNvSpPr>
          <p:nvPr>
            <p:ph type="dt" sz="half" idx="10"/>
          </p:nvPr>
        </p:nvSpPr>
        <p:spPr/>
        <p:txBody>
          <a:bodyPr/>
          <a:lstStyle/>
          <a:p>
            <a:endParaRPr lang="nl-NL" dirty="0"/>
          </a:p>
        </p:txBody>
      </p:sp>
      <p:sp>
        <p:nvSpPr>
          <p:cNvPr id="7" name="Tijdelijke aanduiding voor voettekst 6"/>
          <p:cNvSpPr>
            <a:spLocks noGrp="1"/>
          </p:cNvSpPr>
          <p:nvPr>
            <p:ph type="ftr" sz="quarter" idx="11"/>
          </p:nvPr>
        </p:nvSpPr>
        <p:spPr/>
        <p:txBody>
          <a:bodyPr/>
          <a:lstStyle/>
          <a:p>
            <a:endParaRPr lang="nl-NL" dirty="0"/>
          </a:p>
        </p:txBody>
      </p:sp>
      <p:sp>
        <p:nvSpPr>
          <p:cNvPr id="8" name="Tijdelijke aanduiding voor dianummer 7"/>
          <p:cNvSpPr>
            <a:spLocks noGrp="1"/>
          </p:cNvSpPr>
          <p:nvPr>
            <p:ph type="sldNum" sz="quarter" idx="12"/>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16270502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2" orient="horz" pos="2659">
          <p15:clr>
            <a:srgbClr val="FBAE40"/>
          </p15:clr>
        </p15:guide>
      </p15:sldGuideLst>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Tekstvlak A">
    <p:spTree>
      <p:nvGrpSpPr>
        <p:cNvPr id="1" name=""/>
        <p:cNvGrpSpPr/>
        <p:nvPr/>
      </p:nvGrpSpPr>
      <p:grpSpPr>
        <a:xfrm>
          <a:off x="0" y="0"/>
          <a:ext cx="0" cy="0"/>
          <a:chOff x="0" y="0"/>
          <a:chExt cx="0" cy="0"/>
        </a:xfrm>
      </p:grpSpPr>
      <p:sp>
        <p:nvSpPr>
          <p:cNvPr id="7" name="Rechthoek 6"/>
          <p:cNvSpPr/>
          <p:nvPr userDrawn="1"/>
        </p:nvSpPr>
        <p:spPr>
          <a:xfrm>
            <a:off x="6096000" y="-1588"/>
            <a:ext cx="6096000" cy="685958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indent="0" algn="l">
              <a:buFont typeface="Arial" charset="0"/>
              <a:buNone/>
            </a:pPr>
            <a:endParaRPr lang="nl-NL" sz="1000">
              <a:solidFill>
                <a:schemeClr val="bg1"/>
              </a:solidFill>
            </a:endParaRPr>
          </a:p>
        </p:txBody>
      </p:sp>
      <p:sp>
        <p:nvSpPr>
          <p:cNvPr id="6" name="Titel 5"/>
          <p:cNvSpPr>
            <a:spLocks noGrp="1"/>
          </p:cNvSpPr>
          <p:nvPr>
            <p:ph type="title"/>
          </p:nvPr>
        </p:nvSpPr>
        <p:spPr>
          <a:xfrm>
            <a:off x="635000" y="2636838"/>
            <a:ext cx="5003799" cy="1584324"/>
          </a:xfrm>
        </p:spPr>
        <p:txBody>
          <a:bodyPr anchor="ctr" anchorCtr="0"/>
          <a:lstStyle>
            <a:lvl1pPr>
              <a:defRPr sz="4000">
                <a:solidFill>
                  <a:schemeClr val="accent1"/>
                </a:solidFill>
              </a:defRPr>
            </a:lvl1pPr>
          </a:lstStyle>
          <a:p>
            <a:r>
              <a:rPr lang="nl-NL"/>
              <a:t>Klik om stijl te bewerken</a:t>
            </a:r>
            <a:endParaRPr lang="nl-NL" dirty="0"/>
          </a:p>
        </p:txBody>
      </p:sp>
      <p:sp>
        <p:nvSpPr>
          <p:cNvPr id="3" name="Tijdelijke aanduiding voor tekst 2"/>
          <p:cNvSpPr>
            <a:spLocks noGrp="1"/>
          </p:cNvSpPr>
          <p:nvPr>
            <p:ph type="body" sz="quarter" idx="10"/>
          </p:nvPr>
        </p:nvSpPr>
        <p:spPr>
          <a:xfrm>
            <a:off x="6554588" y="1066800"/>
            <a:ext cx="5004000" cy="5154613"/>
          </a:xfrm>
        </p:spPr>
        <p:txBody>
          <a:bodyPr anchor="ct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11" name="Tijdelijke aanduiding voor datum 10"/>
          <p:cNvSpPr>
            <a:spLocks noGrp="1"/>
          </p:cNvSpPr>
          <p:nvPr>
            <p:ph type="dt" sz="half" idx="11"/>
          </p:nvPr>
        </p:nvSpPr>
        <p:spPr/>
        <p:txBody>
          <a:bodyPr/>
          <a:lstStyle/>
          <a:p>
            <a:endParaRPr lang="nl-NL" dirty="0"/>
          </a:p>
        </p:txBody>
      </p:sp>
      <p:sp>
        <p:nvSpPr>
          <p:cNvPr id="12" name="Tijdelijke aanduiding voor voettekst 11"/>
          <p:cNvSpPr>
            <a:spLocks noGrp="1"/>
          </p:cNvSpPr>
          <p:nvPr>
            <p:ph type="ftr" sz="quarter" idx="12"/>
          </p:nvPr>
        </p:nvSpPr>
        <p:spPr/>
        <p:txBody>
          <a:bodyPr/>
          <a:lstStyle/>
          <a:p>
            <a:endParaRPr lang="nl-NL" dirty="0"/>
          </a:p>
        </p:txBody>
      </p:sp>
      <p:sp>
        <p:nvSpPr>
          <p:cNvPr id="13" name="Tijdelijke aanduiding voor dianummer 12"/>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E102E166-7938-6E40-9E5E-81512F6B643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111316784"/>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guide id="3" pos="5609">
          <p15:clr>
            <a:srgbClr val="FBAE40"/>
          </p15:clr>
        </p15:guide>
        <p15:guide id="4" pos="5904">
          <p15:clr>
            <a:srgbClr val="FBAE40"/>
          </p15:clr>
        </p15:guide>
      </p15:sldGuideLst>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Tekstvlak B">
    <p:spTree>
      <p:nvGrpSpPr>
        <p:cNvPr id="1" name=""/>
        <p:cNvGrpSpPr/>
        <p:nvPr/>
      </p:nvGrpSpPr>
      <p:grpSpPr>
        <a:xfrm>
          <a:off x="0" y="0"/>
          <a:ext cx="0" cy="0"/>
          <a:chOff x="0" y="0"/>
          <a:chExt cx="0" cy="0"/>
        </a:xfrm>
      </p:grpSpPr>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Titel 5"/>
          <p:cNvSpPr>
            <a:spLocks noGrp="1"/>
          </p:cNvSpPr>
          <p:nvPr>
            <p:ph type="title"/>
          </p:nvPr>
        </p:nvSpPr>
        <p:spPr>
          <a:xfrm>
            <a:off x="634999" y="2636839"/>
            <a:ext cx="5004000" cy="1584324"/>
          </a:xfrm>
        </p:spPr>
        <p:txBody>
          <a:bodyPr anchor="ctr" anchorCtr="0"/>
          <a:lstStyle>
            <a:lvl1pPr>
              <a:defRPr sz="4000">
                <a:solidFill>
                  <a:schemeClr val="tx1"/>
                </a:solidFill>
              </a:defRPr>
            </a:lvl1pPr>
          </a:lstStyle>
          <a:p>
            <a:r>
              <a:rPr lang="nl-NL"/>
              <a:t>Klik om stijl te bewerken</a:t>
            </a:r>
            <a:endParaRPr lang="nl-NL" dirty="0"/>
          </a:p>
        </p:txBody>
      </p:sp>
      <p:sp>
        <p:nvSpPr>
          <p:cNvPr id="4" name="Tijdelijke aanduiding voor tekst 3"/>
          <p:cNvSpPr>
            <a:spLocks noGrp="1"/>
          </p:cNvSpPr>
          <p:nvPr>
            <p:ph type="body" sz="quarter" idx="10"/>
          </p:nvPr>
        </p:nvSpPr>
        <p:spPr>
          <a:xfrm>
            <a:off x="6553199" y="1052513"/>
            <a:ext cx="5004000" cy="5168900"/>
          </a:xfrm>
        </p:spPr>
        <p:txBody>
          <a:bodyPr anchor="ctr" anchorCtr="0"/>
          <a:lstStyle/>
          <a:p>
            <a:pPr lvl="0"/>
            <a:r>
              <a:rPr lang="nl-NL"/>
              <a:t>Klikken om de tekststijl van het model te bewerken</a:t>
            </a:r>
          </a:p>
        </p:txBody>
      </p:sp>
      <p:sp>
        <p:nvSpPr>
          <p:cNvPr id="13" name="Tijdelijke aanduiding voor datum 12"/>
          <p:cNvSpPr>
            <a:spLocks noGrp="1"/>
          </p:cNvSpPr>
          <p:nvPr>
            <p:ph type="dt" sz="half" idx="11"/>
          </p:nvPr>
        </p:nvSpPr>
        <p:spPr/>
        <p:txBody>
          <a:bodyPr/>
          <a:lstStyle/>
          <a:p>
            <a:endParaRPr lang="nl-NL" dirty="0"/>
          </a:p>
        </p:txBody>
      </p:sp>
      <p:sp>
        <p:nvSpPr>
          <p:cNvPr id="14" name="Tijdelijke aanduiding voor voettekst 13"/>
          <p:cNvSpPr>
            <a:spLocks noGrp="1"/>
          </p:cNvSpPr>
          <p:nvPr>
            <p:ph type="ftr" sz="quarter" idx="12"/>
          </p:nvPr>
        </p:nvSpPr>
        <p:spPr/>
        <p:txBody>
          <a:bodyPr/>
          <a:lstStyle/>
          <a:p>
            <a:endParaRPr lang="nl-NL" dirty="0"/>
          </a:p>
        </p:txBody>
      </p:sp>
      <p:sp>
        <p:nvSpPr>
          <p:cNvPr id="15" name="Tijdelijke aanduiding voor dianummer 14"/>
          <p:cNvSpPr>
            <a:spLocks noGrp="1"/>
          </p:cNvSpPr>
          <p:nvPr>
            <p:ph type="sldNum" sz="quarter" idx="13"/>
          </p:nvPr>
        </p:nvSpPr>
        <p:spPr/>
        <p:txBody>
          <a:bodyPr/>
          <a:lstStyle/>
          <a:p>
            <a:fld id="{10A0A6AF-03C5-477E-939A-E28F7E7F05EA}" type="slidenum">
              <a:rPr lang="nl-NL" smtClean="0"/>
              <a:pPr/>
              <a:t>‹nr.›</a:t>
            </a:fld>
            <a:endParaRPr lang="nl-NL" dirty="0"/>
          </a:p>
        </p:txBody>
      </p:sp>
      <p:pic>
        <p:nvPicPr>
          <p:cNvPr id="9" name="Afbeelding 8">
            <a:extLst>
              <a:ext uri="{FF2B5EF4-FFF2-40B4-BE49-F238E27FC236}">
                <a16:creationId xmlns:a16="http://schemas.microsoft.com/office/drawing/2014/main" id="{18E65AF5-D5FA-354C-ADD0-AD312A32F2E8}"/>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975536295"/>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Afbeelding met bijschrift">
    <p:spTree>
      <p:nvGrpSpPr>
        <p:cNvPr id="1" name=""/>
        <p:cNvGrpSpPr/>
        <p:nvPr/>
      </p:nvGrpSpPr>
      <p:grpSpPr>
        <a:xfrm>
          <a:off x="0" y="0"/>
          <a:ext cx="0" cy="0"/>
          <a:chOff x="0" y="0"/>
          <a:chExt cx="0" cy="0"/>
        </a:xfrm>
      </p:grpSpPr>
      <p:sp>
        <p:nvSpPr>
          <p:cNvPr id="10"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4" name="Tijdelijke aanduiding voor tekst 3"/>
          <p:cNvSpPr>
            <a:spLocks noGrp="1"/>
          </p:cNvSpPr>
          <p:nvPr>
            <p:ph type="body" sz="half" idx="2"/>
          </p:nvPr>
        </p:nvSpPr>
        <p:spPr>
          <a:xfrm>
            <a:off x="635000" y="3427413"/>
            <a:ext cx="5003800" cy="2794000"/>
          </a:xfrm>
        </p:spPr>
        <p:txBody>
          <a:bodyPr anchor="t" anchorCtr="0">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9" name="Titel 8"/>
          <p:cNvSpPr>
            <a:spLocks noGrp="1"/>
          </p:cNvSpPr>
          <p:nvPr>
            <p:ph type="title"/>
          </p:nvPr>
        </p:nvSpPr>
        <p:spPr>
          <a:xfrm>
            <a:off x="635000" y="1052513"/>
            <a:ext cx="5003800" cy="948047"/>
          </a:xfrm>
        </p:spPr>
        <p:txBody>
          <a:bodyPr/>
          <a:lstStyle/>
          <a:p>
            <a:r>
              <a:rPr lang="nl-NL"/>
              <a:t>Klik om stijl te bewerken</a:t>
            </a:r>
            <a:endParaRPr lang="nl-NL" dirty="0"/>
          </a:p>
        </p:txBody>
      </p:sp>
      <p:sp>
        <p:nvSpPr>
          <p:cNvPr id="11" name="Tijdelijke aanduiding voor datum 10"/>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125826656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Afbeelding verticaal kleur">
    <p:spTree>
      <p:nvGrpSpPr>
        <p:cNvPr id="1" name=""/>
        <p:cNvGrpSpPr/>
        <p:nvPr/>
      </p:nvGrpSpPr>
      <p:grpSpPr>
        <a:xfrm>
          <a:off x="0" y="0"/>
          <a:ext cx="0" cy="0"/>
          <a:chOff x="0" y="0"/>
          <a:chExt cx="0" cy="0"/>
        </a:xfrm>
      </p:grpSpPr>
      <p:sp>
        <p:nvSpPr>
          <p:cNvPr id="13"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7" name="Rechthoek 6"/>
          <p:cNvSpPr/>
          <p:nvPr userDrawn="1"/>
        </p:nvSpPr>
        <p:spPr>
          <a:xfrm>
            <a:off x="0" y="0"/>
            <a:ext cx="60960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Tijdelijke aanduiding voor tekst 9"/>
          <p:cNvSpPr>
            <a:spLocks noGrp="1"/>
          </p:cNvSpPr>
          <p:nvPr>
            <p:ph type="body" sz="quarter" idx="15"/>
          </p:nvPr>
        </p:nvSpPr>
        <p:spPr>
          <a:xfrm>
            <a:off x="635000" y="2289600"/>
            <a:ext cx="5005388" cy="393541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2" name="Titel 1"/>
          <p:cNvSpPr>
            <a:spLocks noGrp="1"/>
          </p:cNvSpPr>
          <p:nvPr>
            <p:ph type="title"/>
          </p:nvPr>
        </p:nvSpPr>
        <p:spPr>
          <a:xfrm>
            <a:off x="634206" y="1051200"/>
            <a:ext cx="5004594" cy="948047"/>
          </a:xfrm>
        </p:spPr>
        <p:txBody>
          <a:bodyPr/>
          <a:lstStyle>
            <a:lvl1pPr>
              <a:defRPr>
                <a:solidFill>
                  <a:schemeClr val="tx1"/>
                </a:solidFill>
              </a:defRPr>
            </a:lvl1pPr>
          </a:lstStyle>
          <a:p>
            <a:r>
              <a:rPr lang="nl-NL"/>
              <a:t>Klik om stijl te bewerken</a:t>
            </a:r>
            <a:endParaRPr lang="nl-NL" dirty="0"/>
          </a:p>
        </p:txBody>
      </p:sp>
      <p:sp>
        <p:nvSpPr>
          <p:cNvPr id="20" name="Tijdelijke aanduiding voor datum 19"/>
          <p:cNvSpPr>
            <a:spLocks noGrp="1"/>
          </p:cNvSpPr>
          <p:nvPr>
            <p:ph type="dt" sz="half" idx="25"/>
          </p:nvPr>
        </p:nvSpPr>
        <p:spPr/>
        <p:txBody>
          <a:bodyPr/>
          <a:lstStyle/>
          <a:p>
            <a:endParaRPr lang="nl-NL" dirty="0"/>
          </a:p>
        </p:txBody>
      </p:sp>
      <p:sp>
        <p:nvSpPr>
          <p:cNvPr id="21" name="Tijdelijke aanduiding voor voettekst 20"/>
          <p:cNvSpPr>
            <a:spLocks noGrp="1"/>
          </p:cNvSpPr>
          <p:nvPr>
            <p:ph type="ftr" sz="quarter" idx="26"/>
          </p:nvPr>
        </p:nvSpPr>
        <p:spPr/>
        <p:txBody>
          <a:bodyPr/>
          <a:lstStyle/>
          <a:p>
            <a:endParaRPr lang="nl-NL" dirty="0"/>
          </a:p>
        </p:txBody>
      </p:sp>
      <p:sp>
        <p:nvSpPr>
          <p:cNvPr id="22" name="Tijdelijke aanduiding voor dianummer 21"/>
          <p:cNvSpPr>
            <a:spLocks noGrp="1"/>
          </p:cNvSpPr>
          <p:nvPr>
            <p:ph type="sldNum" sz="quarter" idx="27"/>
          </p:nvPr>
        </p:nvSpPr>
        <p:spPr/>
        <p:txBody>
          <a:bodyPr/>
          <a:lstStyle/>
          <a:p>
            <a:fld id="{10A0A6AF-03C5-477E-939A-E28F7E7F05EA}" type="slidenum">
              <a:rPr lang="nl-NL" smtClean="0"/>
              <a:pPr/>
              <a:t>‹nr.›</a:t>
            </a:fld>
            <a:endParaRPr lang="nl-NL" dirty="0"/>
          </a:p>
        </p:txBody>
      </p:sp>
      <p:pic>
        <p:nvPicPr>
          <p:cNvPr id="11" name="Afbeelding 10">
            <a:extLst>
              <a:ext uri="{FF2B5EF4-FFF2-40B4-BE49-F238E27FC236}">
                <a16:creationId xmlns:a16="http://schemas.microsoft.com/office/drawing/2014/main" id="{9913CE90-9C36-7448-8374-2BE8C7463285}"/>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688441949"/>
      </p:ext>
    </p:extLst>
  </p:cSld>
  <p:clrMapOvr>
    <a:masterClrMapping/>
  </p:clrMapOvr>
  <p:extLst>
    <p:ext uri="{DCECCB84-F9BA-43D5-87BE-67443E8EF086}">
      <p15:sldGuideLst xmlns:p15="http://schemas.microsoft.com/office/powerpoint/2012/main">
        <p15:guide id="1" orient="horz" pos="1661">
          <p15:clr>
            <a:srgbClr val="FBAE40"/>
          </p15:clr>
        </p15:guide>
        <p15:guide id="2" orient="horz" pos="2659">
          <p15:clr>
            <a:srgbClr val="FBAE40"/>
          </p15:clr>
        </p15:guide>
      </p15:sldGuideLst>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Afbeelding verticaal wit">
    <p:spTree>
      <p:nvGrpSpPr>
        <p:cNvPr id="1" name=""/>
        <p:cNvGrpSpPr/>
        <p:nvPr/>
      </p:nvGrpSpPr>
      <p:grpSpPr>
        <a:xfrm>
          <a:off x="0" y="0"/>
          <a:ext cx="0" cy="0"/>
          <a:chOff x="0" y="0"/>
          <a:chExt cx="0" cy="0"/>
        </a:xfrm>
      </p:grpSpPr>
      <p:sp>
        <p:nvSpPr>
          <p:cNvPr id="8" name="Tijdelijke aanduiding voor afbeelding 16">
            <a:extLst>
              <a:ext uri="{FF2B5EF4-FFF2-40B4-BE49-F238E27FC236}">
                <a16:creationId xmlns:a16="http://schemas.microsoft.com/office/drawing/2014/main" id="{BBCE35AD-A624-6445-84E4-C0AC03B155AD}"/>
              </a:ext>
            </a:extLst>
          </p:cNvPr>
          <p:cNvSpPr>
            <a:spLocks noGrp="1"/>
          </p:cNvSpPr>
          <p:nvPr>
            <p:ph type="pic" sz="quarter" idx="24"/>
          </p:nvPr>
        </p:nvSpPr>
        <p:spPr>
          <a:xfrm>
            <a:off x="6096000" y="-2381"/>
            <a:ext cx="6096000" cy="6860381"/>
          </a:xfrm>
          <a:custGeom>
            <a:avLst/>
            <a:gdLst>
              <a:gd name="connsiteX0" fmla="*/ 235800 w 6096000"/>
              <a:gd name="connsiteY0" fmla="*/ 0 h 6860381"/>
              <a:gd name="connsiteX1" fmla="*/ 6096000 w 6096000"/>
              <a:gd name="connsiteY1" fmla="*/ 0 h 6860381"/>
              <a:gd name="connsiteX2" fmla="*/ 6096000 w 6096000"/>
              <a:gd name="connsiteY2" fmla="*/ 6860381 h 6860381"/>
              <a:gd name="connsiteX3" fmla="*/ 0 w 6096000"/>
              <a:gd name="connsiteY3" fmla="*/ 6860381 h 6860381"/>
              <a:gd name="connsiteX4" fmla="*/ 0 w 6096000"/>
              <a:gd name="connsiteY4" fmla="*/ 711581 h 6860381"/>
              <a:gd name="connsiteX5" fmla="*/ 235800 w 6096000"/>
              <a:gd name="connsiteY5" fmla="*/ 711581 h 6860381"/>
              <a:gd name="connsiteX6" fmla="*/ 235800 w 6096000"/>
              <a:gd name="connsiteY6" fmla="*/ 2381 h 6860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096000" h="6860381">
                <a:moveTo>
                  <a:pt x="235800" y="0"/>
                </a:moveTo>
                <a:lnTo>
                  <a:pt x="6096000" y="0"/>
                </a:lnTo>
                <a:lnTo>
                  <a:pt x="6096000" y="6860381"/>
                </a:lnTo>
                <a:lnTo>
                  <a:pt x="0" y="6860381"/>
                </a:lnTo>
                <a:lnTo>
                  <a:pt x="0" y="711581"/>
                </a:lnTo>
                <a:lnTo>
                  <a:pt x="235800" y="711581"/>
                </a:lnTo>
                <a:lnTo>
                  <a:pt x="235800" y="2381"/>
                </a:lnTo>
                <a:close/>
              </a:path>
            </a:pathLst>
          </a:custGeom>
          <a:noFill/>
        </p:spPr>
        <p:txBody>
          <a:bodyPr wrap="square" anchor="ctr" anchorCtr="0">
            <a:noAutofit/>
          </a:bodyPr>
          <a:lstStyle/>
          <a:p>
            <a:r>
              <a:rPr lang="nl-NL"/>
              <a:t>Klik op het pictogram als u een afbeelding wilt toevoegen</a:t>
            </a:r>
            <a:endParaRPr lang="nl-NL" dirty="0"/>
          </a:p>
        </p:txBody>
      </p:sp>
      <p:sp>
        <p:nvSpPr>
          <p:cNvPr id="11" name="Tijdelijke aanduiding voor tekst 10"/>
          <p:cNvSpPr>
            <a:spLocks noGrp="1"/>
          </p:cNvSpPr>
          <p:nvPr>
            <p:ph type="body" sz="quarter" idx="16"/>
          </p:nvPr>
        </p:nvSpPr>
        <p:spPr>
          <a:xfrm>
            <a:off x="635000" y="2289600"/>
            <a:ext cx="5003800" cy="3931813"/>
          </a:xfrm>
        </p:spPr>
        <p:txBody>
          <a:bodyPr/>
          <a:lstStyle/>
          <a:p>
            <a:pPr lvl="0"/>
            <a:r>
              <a:rPr lang="nl-NL"/>
              <a:t>Klikken om de tekststijl van het model te bewerken</a:t>
            </a:r>
          </a:p>
        </p:txBody>
      </p:sp>
      <p:sp>
        <p:nvSpPr>
          <p:cNvPr id="2" name="Titel 1"/>
          <p:cNvSpPr>
            <a:spLocks noGrp="1"/>
          </p:cNvSpPr>
          <p:nvPr>
            <p:ph type="title"/>
          </p:nvPr>
        </p:nvSpPr>
        <p:spPr>
          <a:xfrm>
            <a:off x="635000" y="1051200"/>
            <a:ext cx="5003800" cy="948047"/>
          </a:xfrm>
        </p:spPr>
        <p:txBody>
          <a:bodyPr/>
          <a:lstStyle/>
          <a:p>
            <a:r>
              <a:rPr lang="nl-NL"/>
              <a:t>Klik om stijl te bewerken</a:t>
            </a:r>
            <a:endParaRPr lang="nl-NL" dirty="0"/>
          </a:p>
        </p:txBody>
      </p:sp>
      <p:sp>
        <p:nvSpPr>
          <p:cNvPr id="6" name="Tijdelijke aanduiding voor datum 5"/>
          <p:cNvSpPr>
            <a:spLocks noGrp="1"/>
          </p:cNvSpPr>
          <p:nvPr>
            <p:ph type="dt" sz="half" idx="25"/>
          </p:nvPr>
        </p:nvSpPr>
        <p:spPr/>
        <p:txBody>
          <a:bodyPr/>
          <a:lstStyle/>
          <a:p>
            <a:endParaRPr lang="nl-NL" dirty="0"/>
          </a:p>
        </p:txBody>
      </p:sp>
      <p:sp>
        <p:nvSpPr>
          <p:cNvPr id="12" name="Tijdelijke aanduiding voor voettekst 11"/>
          <p:cNvSpPr>
            <a:spLocks noGrp="1"/>
          </p:cNvSpPr>
          <p:nvPr>
            <p:ph type="ftr" sz="quarter" idx="26"/>
          </p:nvPr>
        </p:nvSpPr>
        <p:spPr/>
        <p:txBody>
          <a:bodyPr/>
          <a:lstStyle/>
          <a:p>
            <a:endParaRPr lang="nl-NL" dirty="0"/>
          </a:p>
        </p:txBody>
      </p:sp>
      <p:sp>
        <p:nvSpPr>
          <p:cNvPr id="13" name="Tijdelijke aanduiding voor dianummer 12"/>
          <p:cNvSpPr>
            <a:spLocks noGrp="1"/>
          </p:cNvSpPr>
          <p:nvPr>
            <p:ph type="sldNum" sz="quarter" idx="27"/>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308691677"/>
      </p:ext>
    </p:extLst>
  </p:cSld>
  <p:clrMapOvr>
    <a:masterClrMapping/>
  </p:clrMapOvr>
  <p:extLst>
    <p:ext uri="{DCECCB84-F9BA-43D5-87BE-67443E8EF086}">
      <p15:sldGuideLst xmlns:p15="http://schemas.microsoft.com/office/powerpoint/2012/main">
        <p15:guide id="1" pos="3977">
          <p15:clr>
            <a:srgbClr val="FBAE40"/>
          </p15:clr>
        </p15:guide>
      </p15:sldGuideLst>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ekst horizontaal A">
    <p:spTree>
      <p:nvGrpSpPr>
        <p:cNvPr id="1" name=""/>
        <p:cNvGrpSpPr/>
        <p:nvPr/>
      </p:nvGrpSpPr>
      <p:grpSpPr>
        <a:xfrm>
          <a:off x="0" y="0"/>
          <a:ext cx="0" cy="0"/>
          <a:chOff x="0" y="0"/>
          <a:chExt cx="0" cy="0"/>
        </a:xfrm>
      </p:grpSpPr>
      <p:sp>
        <p:nvSpPr>
          <p:cNvPr id="6" name="Rechthoek 5"/>
          <p:cNvSpPr/>
          <p:nvPr userDrawn="1"/>
        </p:nvSpPr>
        <p:spPr>
          <a:xfrm>
            <a:off x="0" y="-1"/>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tx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pic>
        <p:nvPicPr>
          <p:cNvPr id="12" name="Afbeelding 11">
            <a:extLst>
              <a:ext uri="{FF2B5EF4-FFF2-40B4-BE49-F238E27FC236}">
                <a16:creationId xmlns:a16="http://schemas.microsoft.com/office/drawing/2014/main" id="{47CF9D88-49FE-8C4E-8109-9C513CB2451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556606481"/>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Tekst horizontaal B">
    <p:spTree>
      <p:nvGrpSpPr>
        <p:cNvPr id="1" name=""/>
        <p:cNvGrpSpPr/>
        <p:nvPr/>
      </p:nvGrpSpPr>
      <p:grpSpPr>
        <a:xfrm>
          <a:off x="0" y="0"/>
          <a:ext cx="0" cy="0"/>
          <a:chOff x="0" y="0"/>
          <a:chExt cx="0" cy="0"/>
        </a:xfrm>
      </p:grpSpPr>
      <p:sp>
        <p:nvSpPr>
          <p:cNvPr id="6" name="Rechthoek 5"/>
          <p:cNvSpPr/>
          <p:nvPr userDrawn="1"/>
        </p:nvSpPr>
        <p:spPr>
          <a:xfrm>
            <a:off x="0" y="3430587"/>
            <a:ext cx="12192000" cy="342741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p:cNvSpPr>
            <a:spLocks noGrp="1"/>
          </p:cNvSpPr>
          <p:nvPr>
            <p:ph type="title"/>
          </p:nvPr>
        </p:nvSpPr>
        <p:spPr>
          <a:xfrm>
            <a:off x="635000" y="1052513"/>
            <a:ext cx="10923588" cy="2374900"/>
          </a:xfrm>
        </p:spPr>
        <p:txBody>
          <a:bodyPr anchor="ctr" anchorCtr="0">
            <a:normAutofit/>
          </a:bodyPr>
          <a:lstStyle>
            <a:lvl1pPr>
              <a:defRPr sz="4800">
                <a:solidFill>
                  <a:schemeClr val="accent1"/>
                </a:solidFill>
              </a:defRPr>
            </a:lvl1pPr>
          </a:lstStyle>
          <a:p>
            <a:r>
              <a:rPr lang="nl-NL"/>
              <a:t>Klik om stijl te bewerken</a:t>
            </a:r>
            <a:endParaRPr lang="nl-NL" dirty="0"/>
          </a:p>
        </p:txBody>
      </p:sp>
      <p:sp>
        <p:nvSpPr>
          <p:cNvPr id="14" name="Tijdelijke aanduiding voor tekst 13"/>
          <p:cNvSpPr>
            <a:spLocks noGrp="1"/>
          </p:cNvSpPr>
          <p:nvPr>
            <p:ph type="body" sz="quarter" idx="13"/>
          </p:nvPr>
        </p:nvSpPr>
        <p:spPr>
          <a:xfrm>
            <a:off x="635000" y="3749487"/>
            <a:ext cx="10923588" cy="2471925"/>
          </a:xfrm>
        </p:spPr>
        <p:txBody>
          <a:bodyPr numCol="2" spcCol="468000"/>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nl-NL"/>
              <a:t>Klikken om de tekststijl van het model te bewerken</a:t>
            </a:r>
          </a:p>
        </p:txBody>
      </p:sp>
      <p:sp>
        <p:nvSpPr>
          <p:cNvPr id="8" name="Tijdelijke aanduiding voor datum 7"/>
          <p:cNvSpPr>
            <a:spLocks noGrp="1"/>
          </p:cNvSpPr>
          <p:nvPr>
            <p:ph type="dt" sz="half" idx="14"/>
          </p:nvPr>
        </p:nvSpPr>
        <p:spPr/>
        <p:txBody>
          <a:bodyPr/>
          <a:lstStyle/>
          <a:p>
            <a:endParaRPr lang="nl-NL" dirty="0"/>
          </a:p>
        </p:txBody>
      </p:sp>
      <p:sp>
        <p:nvSpPr>
          <p:cNvPr id="10" name="Tijdelijke aanduiding voor voettekst 9"/>
          <p:cNvSpPr>
            <a:spLocks noGrp="1"/>
          </p:cNvSpPr>
          <p:nvPr>
            <p:ph type="ftr" sz="quarter" idx="15"/>
          </p:nvPr>
        </p:nvSpPr>
        <p:spPr/>
        <p:txBody>
          <a:bodyPr/>
          <a:lstStyle/>
          <a:p>
            <a:endParaRPr lang="nl-NL" dirty="0"/>
          </a:p>
        </p:txBody>
      </p:sp>
      <p:sp>
        <p:nvSpPr>
          <p:cNvPr id="11" name="Tijdelijke aanduiding voor dianummer 10"/>
          <p:cNvSpPr>
            <a:spLocks noGrp="1"/>
          </p:cNvSpPr>
          <p:nvPr>
            <p:ph type="sldNum" sz="quarter" idx="16"/>
          </p:nvPr>
        </p:nvSpPr>
        <p:spPr/>
        <p:txBody>
          <a:body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396759349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Afbeelding horizontaal kleur">
    <p:bg>
      <p:bgRef idx="1001">
        <a:schemeClr val="bg2"/>
      </p:bgRef>
    </p:bg>
    <p:spTree>
      <p:nvGrpSpPr>
        <p:cNvPr id="1" name=""/>
        <p:cNvGrpSpPr/>
        <p:nvPr/>
      </p:nvGrpSpPr>
      <p:grpSpPr>
        <a:xfrm>
          <a:off x="0" y="0"/>
          <a:ext cx="0" cy="0"/>
          <a:chOff x="0" y="0"/>
          <a:chExt cx="0" cy="0"/>
        </a:xfrm>
      </p:grpSpPr>
      <p:sp>
        <p:nvSpPr>
          <p:cNvPr id="12" name="Tijdelijke aanduiding voor afbeelding 11"/>
          <p:cNvSpPr>
            <a:spLocks noGrp="1"/>
          </p:cNvSpPr>
          <p:nvPr>
            <p:ph type="pic" sz="quarter" idx="14"/>
          </p:nvPr>
        </p:nvSpPr>
        <p:spPr>
          <a:xfrm>
            <a:off x="0" y="0"/>
            <a:ext cx="12192000" cy="3427413"/>
          </a:xfrm>
          <a:custGeom>
            <a:avLst/>
            <a:gdLst>
              <a:gd name="connsiteX0" fmla="*/ 0 w 12192000"/>
              <a:gd name="connsiteY0" fmla="*/ 0 h 3427413"/>
              <a:gd name="connsiteX1" fmla="*/ 5862638 w 12192000"/>
              <a:gd name="connsiteY1" fmla="*/ 0 h 3427413"/>
              <a:gd name="connsiteX2" fmla="*/ 5862638 w 12192000"/>
              <a:gd name="connsiteY2" fmla="*/ 709613 h 3427413"/>
              <a:gd name="connsiteX3" fmla="*/ 6329363 w 12192000"/>
              <a:gd name="connsiteY3" fmla="*/ 709613 h 3427413"/>
              <a:gd name="connsiteX4" fmla="*/ 6329363 w 12192000"/>
              <a:gd name="connsiteY4" fmla="*/ 0 h 3427413"/>
              <a:gd name="connsiteX5" fmla="*/ 12192000 w 12192000"/>
              <a:gd name="connsiteY5" fmla="*/ 0 h 3427413"/>
              <a:gd name="connsiteX6" fmla="*/ 12192000 w 12192000"/>
              <a:gd name="connsiteY6" fmla="*/ 3427413 h 3427413"/>
              <a:gd name="connsiteX7" fmla="*/ 0 w 12192000"/>
              <a:gd name="connsiteY7" fmla="*/ 3427413 h 34274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3427413">
                <a:moveTo>
                  <a:pt x="0" y="0"/>
                </a:moveTo>
                <a:lnTo>
                  <a:pt x="5862638" y="0"/>
                </a:lnTo>
                <a:lnTo>
                  <a:pt x="5862638" y="709613"/>
                </a:lnTo>
                <a:lnTo>
                  <a:pt x="6329363" y="709613"/>
                </a:lnTo>
                <a:lnTo>
                  <a:pt x="6329363" y="0"/>
                </a:lnTo>
                <a:lnTo>
                  <a:pt x="12192000" y="0"/>
                </a:lnTo>
                <a:lnTo>
                  <a:pt x="12192000" y="3427413"/>
                </a:lnTo>
                <a:lnTo>
                  <a:pt x="0" y="3427413"/>
                </a:lnTo>
                <a:close/>
              </a:path>
            </a:pathLst>
          </a:custGeom>
          <a:noFill/>
        </p:spPr>
        <p:txBody>
          <a:bodyPr wrap="square" lIns="720000" tIns="1152000">
            <a:noAutofit/>
          </a:bodyPr>
          <a:lstStyle>
            <a:lvl1pPr>
              <a:buClr>
                <a:schemeClr val="bg2"/>
              </a:buClr>
              <a:tabLst>
                <a:tab pos="1619250" algn="l"/>
              </a:tabLst>
              <a:defRPr>
                <a:solidFill>
                  <a:schemeClr val="bg1"/>
                </a:solidFill>
              </a:defRPr>
            </a:lvl1pPr>
          </a:lstStyle>
          <a:p>
            <a:r>
              <a:rPr lang="nl-NL"/>
              <a:t>Klik op het pictogram als u een afbeelding wilt toevoegen</a:t>
            </a:r>
            <a:endParaRPr lang="nl-NL" dirty="0"/>
          </a:p>
        </p:txBody>
      </p:sp>
      <p:sp>
        <p:nvSpPr>
          <p:cNvPr id="2" name="Titel 1"/>
          <p:cNvSpPr>
            <a:spLocks noGrp="1"/>
          </p:cNvSpPr>
          <p:nvPr>
            <p:ph type="title"/>
          </p:nvPr>
        </p:nvSpPr>
        <p:spPr>
          <a:xfrm>
            <a:off x="634205" y="3888000"/>
            <a:ext cx="5004595" cy="2333413"/>
          </a:xfrm>
        </p:spPr>
        <p:txBody>
          <a:bodyPr anchor="t" anchorCtr="0"/>
          <a:lstStyle>
            <a:lvl1pPr>
              <a:defRPr>
                <a:solidFill>
                  <a:schemeClr val="bg1"/>
                </a:solidFill>
              </a:defRPr>
            </a:lvl1pPr>
          </a:lstStyle>
          <a:p>
            <a:r>
              <a:rPr lang="nl-NL"/>
              <a:t>Klik om stijl te bewerken</a:t>
            </a:r>
            <a:endParaRPr lang="nl-NL" dirty="0"/>
          </a:p>
        </p:txBody>
      </p:sp>
      <p:sp>
        <p:nvSpPr>
          <p:cNvPr id="6" name="Tijdelijke aanduiding voor tekst 13"/>
          <p:cNvSpPr>
            <a:spLocks noGrp="1"/>
          </p:cNvSpPr>
          <p:nvPr>
            <p:ph type="body" sz="quarter" idx="13"/>
          </p:nvPr>
        </p:nvSpPr>
        <p:spPr>
          <a:xfrm>
            <a:off x="6554588" y="3888000"/>
            <a:ext cx="5004000" cy="2333413"/>
          </a:xfrm>
        </p:spPr>
        <p:txBody>
          <a:bodyPr tIns="50400" numCol="1" spcCol="468000" anchor="t" anchorCtr="0"/>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nl-NL"/>
              <a:t>Klikken om de tekststijl van het model te bewerken</a:t>
            </a:r>
          </a:p>
        </p:txBody>
      </p:sp>
      <p:sp>
        <p:nvSpPr>
          <p:cNvPr id="3" name="Tijdelijke aanduiding voor datum 2"/>
          <p:cNvSpPr>
            <a:spLocks noGrp="1"/>
          </p:cNvSpPr>
          <p:nvPr>
            <p:ph type="dt" sz="half" idx="15"/>
          </p:nvPr>
        </p:nvSpPr>
        <p:spPr/>
        <p:txBody>
          <a:bodyPr/>
          <a:lstStyle>
            <a:lvl1pPr>
              <a:defRPr>
                <a:solidFill>
                  <a:schemeClr val="bg1">
                    <a:lumMod val="65000"/>
                    <a:lumOff val="35000"/>
                  </a:schemeClr>
                </a:solidFill>
              </a:defRPr>
            </a:lvl1pPr>
          </a:lstStyle>
          <a:p>
            <a:endParaRPr lang="nl-NL" dirty="0"/>
          </a:p>
        </p:txBody>
      </p:sp>
      <p:sp>
        <p:nvSpPr>
          <p:cNvPr id="4" name="Tijdelijke aanduiding voor voettekst 3"/>
          <p:cNvSpPr>
            <a:spLocks noGrp="1"/>
          </p:cNvSpPr>
          <p:nvPr>
            <p:ph type="ftr" sz="quarter" idx="16"/>
          </p:nvPr>
        </p:nvSpPr>
        <p:spPr/>
        <p:txBody>
          <a:bodyPr/>
          <a:lstStyle>
            <a:lvl1pPr>
              <a:defRPr>
                <a:solidFill>
                  <a:schemeClr val="bg1">
                    <a:lumMod val="65000"/>
                    <a:lumOff val="35000"/>
                  </a:schemeClr>
                </a:solidFill>
              </a:defRPr>
            </a:lvl1pPr>
          </a:lstStyle>
          <a:p>
            <a:endParaRPr lang="nl-NL" dirty="0"/>
          </a:p>
        </p:txBody>
      </p:sp>
      <p:sp>
        <p:nvSpPr>
          <p:cNvPr id="5" name="Tijdelijke aanduiding voor dianummer 4"/>
          <p:cNvSpPr>
            <a:spLocks noGrp="1"/>
          </p:cNvSpPr>
          <p:nvPr>
            <p:ph type="sldNum" sz="quarter" idx="17"/>
          </p:nvPr>
        </p:nvSpPr>
        <p:spPr/>
        <p:txBody>
          <a:bodyPr/>
          <a:lstStyle>
            <a:lvl1pPr>
              <a:defRPr>
                <a:solidFill>
                  <a:schemeClr val="bg1">
                    <a:lumMod val="65000"/>
                    <a:lumOff val="35000"/>
                  </a:schemeClr>
                </a:solidFill>
              </a:defRPr>
            </a:lvl1pPr>
          </a:lstStyle>
          <a:p>
            <a:fld id="{10A0A6AF-03C5-477E-939A-E28F7E7F05EA}" type="slidenum">
              <a:rPr lang="nl-NL" smtClean="0"/>
              <a:pPr/>
              <a:t>‹nr.›</a:t>
            </a:fld>
            <a:endParaRPr lang="nl-NL" dirty="0"/>
          </a:p>
        </p:txBody>
      </p:sp>
    </p:spTree>
    <p:extLst>
      <p:ext uri="{BB962C8B-B14F-4D97-AF65-F5344CB8AC3E}">
        <p14:creationId xmlns:p14="http://schemas.microsoft.com/office/powerpoint/2010/main" val="2293844010"/>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_rels/slideMaster10.xml.rels><?xml version="1.0" encoding="UTF-8" standalone="yes"?>
<Relationships xmlns="http://schemas.openxmlformats.org/package/2006/relationships"><Relationship Id="rId13" Type="http://schemas.openxmlformats.org/officeDocument/2006/relationships/slideLayout" Target="../slideLayouts/slideLayout347.xml"/><Relationship Id="rId18" Type="http://schemas.openxmlformats.org/officeDocument/2006/relationships/slideLayout" Target="../slideLayouts/slideLayout352.xml"/><Relationship Id="rId26" Type="http://schemas.openxmlformats.org/officeDocument/2006/relationships/slideLayout" Target="../slideLayouts/slideLayout360.xml"/><Relationship Id="rId39" Type="http://schemas.openxmlformats.org/officeDocument/2006/relationships/image" Target="../media/image1.png"/><Relationship Id="rId21" Type="http://schemas.openxmlformats.org/officeDocument/2006/relationships/slideLayout" Target="../slideLayouts/slideLayout355.xml"/><Relationship Id="rId34" Type="http://schemas.openxmlformats.org/officeDocument/2006/relationships/slideLayout" Target="../slideLayouts/slideLayout368.xml"/><Relationship Id="rId7" Type="http://schemas.openxmlformats.org/officeDocument/2006/relationships/slideLayout" Target="../slideLayouts/slideLayout341.xml"/><Relationship Id="rId12" Type="http://schemas.openxmlformats.org/officeDocument/2006/relationships/slideLayout" Target="../slideLayouts/slideLayout346.xml"/><Relationship Id="rId17" Type="http://schemas.openxmlformats.org/officeDocument/2006/relationships/slideLayout" Target="../slideLayouts/slideLayout351.xml"/><Relationship Id="rId25" Type="http://schemas.openxmlformats.org/officeDocument/2006/relationships/slideLayout" Target="../slideLayouts/slideLayout359.xml"/><Relationship Id="rId33" Type="http://schemas.openxmlformats.org/officeDocument/2006/relationships/slideLayout" Target="../slideLayouts/slideLayout367.xml"/><Relationship Id="rId38" Type="http://schemas.openxmlformats.org/officeDocument/2006/relationships/theme" Target="../theme/theme10.xml"/><Relationship Id="rId2" Type="http://schemas.openxmlformats.org/officeDocument/2006/relationships/slideLayout" Target="../slideLayouts/slideLayout336.xml"/><Relationship Id="rId16" Type="http://schemas.openxmlformats.org/officeDocument/2006/relationships/slideLayout" Target="../slideLayouts/slideLayout350.xml"/><Relationship Id="rId20" Type="http://schemas.openxmlformats.org/officeDocument/2006/relationships/slideLayout" Target="../slideLayouts/slideLayout354.xml"/><Relationship Id="rId29" Type="http://schemas.openxmlformats.org/officeDocument/2006/relationships/slideLayout" Target="../slideLayouts/slideLayout363.xml"/><Relationship Id="rId1" Type="http://schemas.openxmlformats.org/officeDocument/2006/relationships/slideLayout" Target="../slideLayouts/slideLayout335.xml"/><Relationship Id="rId6" Type="http://schemas.openxmlformats.org/officeDocument/2006/relationships/slideLayout" Target="../slideLayouts/slideLayout340.xml"/><Relationship Id="rId11" Type="http://schemas.openxmlformats.org/officeDocument/2006/relationships/slideLayout" Target="../slideLayouts/slideLayout345.xml"/><Relationship Id="rId24" Type="http://schemas.openxmlformats.org/officeDocument/2006/relationships/slideLayout" Target="../slideLayouts/slideLayout358.xml"/><Relationship Id="rId32" Type="http://schemas.openxmlformats.org/officeDocument/2006/relationships/slideLayout" Target="../slideLayouts/slideLayout366.xml"/><Relationship Id="rId37" Type="http://schemas.openxmlformats.org/officeDocument/2006/relationships/slideLayout" Target="../slideLayouts/slideLayout371.xml"/><Relationship Id="rId5" Type="http://schemas.openxmlformats.org/officeDocument/2006/relationships/slideLayout" Target="../slideLayouts/slideLayout339.xml"/><Relationship Id="rId15" Type="http://schemas.openxmlformats.org/officeDocument/2006/relationships/slideLayout" Target="../slideLayouts/slideLayout349.xml"/><Relationship Id="rId23" Type="http://schemas.openxmlformats.org/officeDocument/2006/relationships/slideLayout" Target="../slideLayouts/slideLayout357.xml"/><Relationship Id="rId28" Type="http://schemas.openxmlformats.org/officeDocument/2006/relationships/slideLayout" Target="../slideLayouts/slideLayout362.xml"/><Relationship Id="rId36" Type="http://schemas.openxmlformats.org/officeDocument/2006/relationships/slideLayout" Target="../slideLayouts/slideLayout370.xml"/><Relationship Id="rId10" Type="http://schemas.openxmlformats.org/officeDocument/2006/relationships/slideLayout" Target="../slideLayouts/slideLayout344.xml"/><Relationship Id="rId19" Type="http://schemas.openxmlformats.org/officeDocument/2006/relationships/slideLayout" Target="../slideLayouts/slideLayout353.xml"/><Relationship Id="rId31" Type="http://schemas.openxmlformats.org/officeDocument/2006/relationships/slideLayout" Target="../slideLayouts/slideLayout365.xml"/><Relationship Id="rId4" Type="http://schemas.openxmlformats.org/officeDocument/2006/relationships/slideLayout" Target="../slideLayouts/slideLayout338.xml"/><Relationship Id="rId9" Type="http://schemas.openxmlformats.org/officeDocument/2006/relationships/slideLayout" Target="../slideLayouts/slideLayout343.xml"/><Relationship Id="rId14" Type="http://schemas.openxmlformats.org/officeDocument/2006/relationships/slideLayout" Target="../slideLayouts/slideLayout348.xml"/><Relationship Id="rId22" Type="http://schemas.openxmlformats.org/officeDocument/2006/relationships/slideLayout" Target="../slideLayouts/slideLayout356.xml"/><Relationship Id="rId27" Type="http://schemas.openxmlformats.org/officeDocument/2006/relationships/slideLayout" Target="../slideLayouts/slideLayout361.xml"/><Relationship Id="rId30" Type="http://schemas.openxmlformats.org/officeDocument/2006/relationships/slideLayout" Target="../slideLayouts/slideLayout364.xml"/><Relationship Id="rId35" Type="http://schemas.openxmlformats.org/officeDocument/2006/relationships/slideLayout" Target="../slideLayouts/slideLayout369.xml"/><Relationship Id="rId8" Type="http://schemas.openxmlformats.org/officeDocument/2006/relationships/slideLayout" Target="../slideLayouts/slideLayout342.xml"/><Relationship Id="rId3" Type="http://schemas.openxmlformats.org/officeDocument/2006/relationships/slideLayout" Target="../slideLayouts/slideLayout337.xml"/></Relationships>
</file>

<file path=ppt/slideMasters/_rels/slideMaster11.xml.rels><?xml version="1.0" encoding="UTF-8" standalone="yes"?>
<Relationships xmlns="http://schemas.openxmlformats.org/package/2006/relationships"><Relationship Id="rId13" Type="http://schemas.openxmlformats.org/officeDocument/2006/relationships/slideLayout" Target="../slideLayouts/slideLayout384.xml"/><Relationship Id="rId18" Type="http://schemas.openxmlformats.org/officeDocument/2006/relationships/slideLayout" Target="../slideLayouts/slideLayout389.xml"/><Relationship Id="rId26" Type="http://schemas.openxmlformats.org/officeDocument/2006/relationships/slideLayout" Target="../slideLayouts/slideLayout397.xml"/><Relationship Id="rId39" Type="http://schemas.openxmlformats.org/officeDocument/2006/relationships/image" Target="../media/image1.png"/><Relationship Id="rId21" Type="http://schemas.openxmlformats.org/officeDocument/2006/relationships/slideLayout" Target="../slideLayouts/slideLayout392.xml"/><Relationship Id="rId34" Type="http://schemas.openxmlformats.org/officeDocument/2006/relationships/slideLayout" Target="../slideLayouts/slideLayout405.xml"/><Relationship Id="rId7" Type="http://schemas.openxmlformats.org/officeDocument/2006/relationships/slideLayout" Target="../slideLayouts/slideLayout378.xml"/><Relationship Id="rId12" Type="http://schemas.openxmlformats.org/officeDocument/2006/relationships/slideLayout" Target="../slideLayouts/slideLayout383.xml"/><Relationship Id="rId17" Type="http://schemas.openxmlformats.org/officeDocument/2006/relationships/slideLayout" Target="../slideLayouts/slideLayout388.xml"/><Relationship Id="rId25" Type="http://schemas.openxmlformats.org/officeDocument/2006/relationships/slideLayout" Target="../slideLayouts/slideLayout396.xml"/><Relationship Id="rId33" Type="http://schemas.openxmlformats.org/officeDocument/2006/relationships/slideLayout" Target="../slideLayouts/slideLayout404.xml"/><Relationship Id="rId38" Type="http://schemas.openxmlformats.org/officeDocument/2006/relationships/theme" Target="../theme/theme11.xml"/><Relationship Id="rId2" Type="http://schemas.openxmlformats.org/officeDocument/2006/relationships/slideLayout" Target="../slideLayouts/slideLayout373.xml"/><Relationship Id="rId16" Type="http://schemas.openxmlformats.org/officeDocument/2006/relationships/slideLayout" Target="../slideLayouts/slideLayout387.xml"/><Relationship Id="rId20" Type="http://schemas.openxmlformats.org/officeDocument/2006/relationships/slideLayout" Target="../slideLayouts/slideLayout391.xml"/><Relationship Id="rId29" Type="http://schemas.openxmlformats.org/officeDocument/2006/relationships/slideLayout" Target="../slideLayouts/slideLayout400.xml"/><Relationship Id="rId1" Type="http://schemas.openxmlformats.org/officeDocument/2006/relationships/slideLayout" Target="../slideLayouts/slideLayout372.xml"/><Relationship Id="rId6" Type="http://schemas.openxmlformats.org/officeDocument/2006/relationships/slideLayout" Target="../slideLayouts/slideLayout377.xml"/><Relationship Id="rId11" Type="http://schemas.openxmlformats.org/officeDocument/2006/relationships/slideLayout" Target="../slideLayouts/slideLayout382.xml"/><Relationship Id="rId24" Type="http://schemas.openxmlformats.org/officeDocument/2006/relationships/slideLayout" Target="../slideLayouts/slideLayout395.xml"/><Relationship Id="rId32" Type="http://schemas.openxmlformats.org/officeDocument/2006/relationships/slideLayout" Target="../slideLayouts/slideLayout403.xml"/><Relationship Id="rId37" Type="http://schemas.openxmlformats.org/officeDocument/2006/relationships/slideLayout" Target="../slideLayouts/slideLayout408.xml"/><Relationship Id="rId5" Type="http://schemas.openxmlformats.org/officeDocument/2006/relationships/slideLayout" Target="../slideLayouts/slideLayout376.xml"/><Relationship Id="rId15" Type="http://schemas.openxmlformats.org/officeDocument/2006/relationships/slideLayout" Target="../slideLayouts/slideLayout386.xml"/><Relationship Id="rId23" Type="http://schemas.openxmlformats.org/officeDocument/2006/relationships/slideLayout" Target="../slideLayouts/slideLayout394.xml"/><Relationship Id="rId28" Type="http://schemas.openxmlformats.org/officeDocument/2006/relationships/slideLayout" Target="../slideLayouts/slideLayout399.xml"/><Relationship Id="rId36" Type="http://schemas.openxmlformats.org/officeDocument/2006/relationships/slideLayout" Target="../slideLayouts/slideLayout407.xml"/><Relationship Id="rId10" Type="http://schemas.openxmlformats.org/officeDocument/2006/relationships/slideLayout" Target="../slideLayouts/slideLayout381.xml"/><Relationship Id="rId19" Type="http://schemas.openxmlformats.org/officeDocument/2006/relationships/slideLayout" Target="../slideLayouts/slideLayout390.xml"/><Relationship Id="rId31" Type="http://schemas.openxmlformats.org/officeDocument/2006/relationships/slideLayout" Target="../slideLayouts/slideLayout402.xml"/><Relationship Id="rId4" Type="http://schemas.openxmlformats.org/officeDocument/2006/relationships/slideLayout" Target="../slideLayouts/slideLayout375.xml"/><Relationship Id="rId9" Type="http://schemas.openxmlformats.org/officeDocument/2006/relationships/slideLayout" Target="../slideLayouts/slideLayout380.xml"/><Relationship Id="rId14" Type="http://schemas.openxmlformats.org/officeDocument/2006/relationships/slideLayout" Target="../slideLayouts/slideLayout385.xml"/><Relationship Id="rId22" Type="http://schemas.openxmlformats.org/officeDocument/2006/relationships/slideLayout" Target="../slideLayouts/slideLayout393.xml"/><Relationship Id="rId27" Type="http://schemas.openxmlformats.org/officeDocument/2006/relationships/slideLayout" Target="../slideLayouts/slideLayout398.xml"/><Relationship Id="rId30" Type="http://schemas.openxmlformats.org/officeDocument/2006/relationships/slideLayout" Target="../slideLayouts/slideLayout401.xml"/><Relationship Id="rId35" Type="http://schemas.openxmlformats.org/officeDocument/2006/relationships/slideLayout" Target="../slideLayouts/slideLayout406.xml"/><Relationship Id="rId8" Type="http://schemas.openxmlformats.org/officeDocument/2006/relationships/slideLayout" Target="../slideLayouts/slideLayout379.xml"/><Relationship Id="rId3" Type="http://schemas.openxmlformats.org/officeDocument/2006/relationships/slideLayout" Target="../slideLayouts/slideLayout374.xml"/></Relationships>
</file>

<file path=ppt/slideMasters/_rels/slideMaster12.xml.rels><?xml version="1.0" encoding="UTF-8" standalone="yes"?>
<Relationships xmlns="http://schemas.openxmlformats.org/package/2006/relationships"><Relationship Id="rId13" Type="http://schemas.openxmlformats.org/officeDocument/2006/relationships/slideLayout" Target="../slideLayouts/slideLayout421.xml"/><Relationship Id="rId18" Type="http://schemas.openxmlformats.org/officeDocument/2006/relationships/slideLayout" Target="../slideLayouts/slideLayout426.xml"/><Relationship Id="rId26" Type="http://schemas.openxmlformats.org/officeDocument/2006/relationships/slideLayout" Target="../slideLayouts/slideLayout434.xml"/><Relationship Id="rId39" Type="http://schemas.openxmlformats.org/officeDocument/2006/relationships/image" Target="../media/image1.png"/><Relationship Id="rId21" Type="http://schemas.openxmlformats.org/officeDocument/2006/relationships/slideLayout" Target="../slideLayouts/slideLayout429.xml"/><Relationship Id="rId34" Type="http://schemas.openxmlformats.org/officeDocument/2006/relationships/slideLayout" Target="../slideLayouts/slideLayout442.xml"/><Relationship Id="rId7" Type="http://schemas.openxmlformats.org/officeDocument/2006/relationships/slideLayout" Target="../slideLayouts/slideLayout415.xml"/><Relationship Id="rId12" Type="http://schemas.openxmlformats.org/officeDocument/2006/relationships/slideLayout" Target="../slideLayouts/slideLayout420.xml"/><Relationship Id="rId17" Type="http://schemas.openxmlformats.org/officeDocument/2006/relationships/slideLayout" Target="../slideLayouts/slideLayout425.xml"/><Relationship Id="rId25" Type="http://schemas.openxmlformats.org/officeDocument/2006/relationships/slideLayout" Target="../slideLayouts/slideLayout433.xml"/><Relationship Id="rId33" Type="http://schemas.openxmlformats.org/officeDocument/2006/relationships/slideLayout" Target="../slideLayouts/slideLayout441.xml"/><Relationship Id="rId38" Type="http://schemas.openxmlformats.org/officeDocument/2006/relationships/theme" Target="../theme/theme12.xml"/><Relationship Id="rId2" Type="http://schemas.openxmlformats.org/officeDocument/2006/relationships/slideLayout" Target="../slideLayouts/slideLayout410.xml"/><Relationship Id="rId16" Type="http://schemas.openxmlformats.org/officeDocument/2006/relationships/slideLayout" Target="../slideLayouts/slideLayout424.xml"/><Relationship Id="rId20" Type="http://schemas.openxmlformats.org/officeDocument/2006/relationships/slideLayout" Target="../slideLayouts/slideLayout428.xml"/><Relationship Id="rId29" Type="http://schemas.openxmlformats.org/officeDocument/2006/relationships/slideLayout" Target="../slideLayouts/slideLayout437.xml"/><Relationship Id="rId1" Type="http://schemas.openxmlformats.org/officeDocument/2006/relationships/slideLayout" Target="../slideLayouts/slideLayout409.xml"/><Relationship Id="rId6" Type="http://schemas.openxmlformats.org/officeDocument/2006/relationships/slideLayout" Target="../slideLayouts/slideLayout414.xml"/><Relationship Id="rId11" Type="http://schemas.openxmlformats.org/officeDocument/2006/relationships/slideLayout" Target="../slideLayouts/slideLayout419.xml"/><Relationship Id="rId24" Type="http://schemas.openxmlformats.org/officeDocument/2006/relationships/slideLayout" Target="../slideLayouts/slideLayout432.xml"/><Relationship Id="rId32" Type="http://schemas.openxmlformats.org/officeDocument/2006/relationships/slideLayout" Target="../slideLayouts/slideLayout440.xml"/><Relationship Id="rId37" Type="http://schemas.openxmlformats.org/officeDocument/2006/relationships/slideLayout" Target="../slideLayouts/slideLayout445.xml"/><Relationship Id="rId5" Type="http://schemas.openxmlformats.org/officeDocument/2006/relationships/slideLayout" Target="../slideLayouts/slideLayout413.xml"/><Relationship Id="rId15" Type="http://schemas.openxmlformats.org/officeDocument/2006/relationships/slideLayout" Target="../slideLayouts/slideLayout423.xml"/><Relationship Id="rId23" Type="http://schemas.openxmlformats.org/officeDocument/2006/relationships/slideLayout" Target="../slideLayouts/slideLayout431.xml"/><Relationship Id="rId28" Type="http://schemas.openxmlformats.org/officeDocument/2006/relationships/slideLayout" Target="../slideLayouts/slideLayout436.xml"/><Relationship Id="rId36" Type="http://schemas.openxmlformats.org/officeDocument/2006/relationships/slideLayout" Target="../slideLayouts/slideLayout444.xml"/><Relationship Id="rId10" Type="http://schemas.openxmlformats.org/officeDocument/2006/relationships/slideLayout" Target="../slideLayouts/slideLayout418.xml"/><Relationship Id="rId19" Type="http://schemas.openxmlformats.org/officeDocument/2006/relationships/slideLayout" Target="../slideLayouts/slideLayout427.xml"/><Relationship Id="rId31" Type="http://schemas.openxmlformats.org/officeDocument/2006/relationships/slideLayout" Target="../slideLayouts/slideLayout439.xml"/><Relationship Id="rId4" Type="http://schemas.openxmlformats.org/officeDocument/2006/relationships/slideLayout" Target="../slideLayouts/slideLayout412.xml"/><Relationship Id="rId9" Type="http://schemas.openxmlformats.org/officeDocument/2006/relationships/slideLayout" Target="../slideLayouts/slideLayout417.xml"/><Relationship Id="rId14" Type="http://schemas.openxmlformats.org/officeDocument/2006/relationships/slideLayout" Target="../slideLayouts/slideLayout422.xml"/><Relationship Id="rId22" Type="http://schemas.openxmlformats.org/officeDocument/2006/relationships/slideLayout" Target="../slideLayouts/slideLayout430.xml"/><Relationship Id="rId27" Type="http://schemas.openxmlformats.org/officeDocument/2006/relationships/slideLayout" Target="../slideLayouts/slideLayout435.xml"/><Relationship Id="rId30" Type="http://schemas.openxmlformats.org/officeDocument/2006/relationships/slideLayout" Target="../slideLayouts/slideLayout438.xml"/><Relationship Id="rId35" Type="http://schemas.openxmlformats.org/officeDocument/2006/relationships/slideLayout" Target="../slideLayouts/slideLayout443.xml"/><Relationship Id="rId8" Type="http://schemas.openxmlformats.org/officeDocument/2006/relationships/slideLayout" Target="../slideLayouts/slideLayout416.xml"/><Relationship Id="rId3" Type="http://schemas.openxmlformats.org/officeDocument/2006/relationships/slideLayout" Target="../slideLayouts/slideLayout411.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458.xml"/><Relationship Id="rId18" Type="http://schemas.openxmlformats.org/officeDocument/2006/relationships/slideLayout" Target="../slideLayouts/slideLayout463.xml"/><Relationship Id="rId26" Type="http://schemas.openxmlformats.org/officeDocument/2006/relationships/slideLayout" Target="../slideLayouts/slideLayout471.xml"/><Relationship Id="rId39" Type="http://schemas.openxmlformats.org/officeDocument/2006/relationships/image" Target="../media/image1.png"/><Relationship Id="rId21" Type="http://schemas.openxmlformats.org/officeDocument/2006/relationships/slideLayout" Target="../slideLayouts/slideLayout466.xml"/><Relationship Id="rId34" Type="http://schemas.openxmlformats.org/officeDocument/2006/relationships/slideLayout" Target="../slideLayouts/slideLayout479.xml"/><Relationship Id="rId7" Type="http://schemas.openxmlformats.org/officeDocument/2006/relationships/slideLayout" Target="../slideLayouts/slideLayout452.xml"/><Relationship Id="rId12" Type="http://schemas.openxmlformats.org/officeDocument/2006/relationships/slideLayout" Target="../slideLayouts/slideLayout457.xml"/><Relationship Id="rId17" Type="http://schemas.openxmlformats.org/officeDocument/2006/relationships/slideLayout" Target="../slideLayouts/slideLayout462.xml"/><Relationship Id="rId25" Type="http://schemas.openxmlformats.org/officeDocument/2006/relationships/slideLayout" Target="../slideLayouts/slideLayout470.xml"/><Relationship Id="rId33" Type="http://schemas.openxmlformats.org/officeDocument/2006/relationships/slideLayout" Target="../slideLayouts/slideLayout478.xml"/><Relationship Id="rId38" Type="http://schemas.openxmlformats.org/officeDocument/2006/relationships/theme" Target="../theme/theme13.xml"/><Relationship Id="rId2" Type="http://schemas.openxmlformats.org/officeDocument/2006/relationships/slideLayout" Target="../slideLayouts/slideLayout447.xml"/><Relationship Id="rId16" Type="http://schemas.openxmlformats.org/officeDocument/2006/relationships/slideLayout" Target="../slideLayouts/slideLayout461.xml"/><Relationship Id="rId20" Type="http://schemas.openxmlformats.org/officeDocument/2006/relationships/slideLayout" Target="../slideLayouts/slideLayout465.xml"/><Relationship Id="rId29" Type="http://schemas.openxmlformats.org/officeDocument/2006/relationships/slideLayout" Target="../slideLayouts/slideLayout474.xml"/><Relationship Id="rId1" Type="http://schemas.openxmlformats.org/officeDocument/2006/relationships/slideLayout" Target="../slideLayouts/slideLayout446.xml"/><Relationship Id="rId6" Type="http://schemas.openxmlformats.org/officeDocument/2006/relationships/slideLayout" Target="../slideLayouts/slideLayout451.xml"/><Relationship Id="rId11" Type="http://schemas.openxmlformats.org/officeDocument/2006/relationships/slideLayout" Target="../slideLayouts/slideLayout456.xml"/><Relationship Id="rId24" Type="http://schemas.openxmlformats.org/officeDocument/2006/relationships/slideLayout" Target="../slideLayouts/slideLayout469.xml"/><Relationship Id="rId32" Type="http://schemas.openxmlformats.org/officeDocument/2006/relationships/slideLayout" Target="../slideLayouts/slideLayout477.xml"/><Relationship Id="rId37" Type="http://schemas.openxmlformats.org/officeDocument/2006/relationships/slideLayout" Target="../slideLayouts/slideLayout482.xml"/><Relationship Id="rId5" Type="http://schemas.openxmlformats.org/officeDocument/2006/relationships/slideLayout" Target="../slideLayouts/slideLayout450.xml"/><Relationship Id="rId15" Type="http://schemas.openxmlformats.org/officeDocument/2006/relationships/slideLayout" Target="../slideLayouts/slideLayout460.xml"/><Relationship Id="rId23" Type="http://schemas.openxmlformats.org/officeDocument/2006/relationships/slideLayout" Target="../slideLayouts/slideLayout468.xml"/><Relationship Id="rId28" Type="http://schemas.openxmlformats.org/officeDocument/2006/relationships/slideLayout" Target="../slideLayouts/slideLayout473.xml"/><Relationship Id="rId36" Type="http://schemas.openxmlformats.org/officeDocument/2006/relationships/slideLayout" Target="../slideLayouts/slideLayout481.xml"/><Relationship Id="rId10" Type="http://schemas.openxmlformats.org/officeDocument/2006/relationships/slideLayout" Target="../slideLayouts/slideLayout455.xml"/><Relationship Id="rId19" Type="http://schemas.openxmlformats.org/officeDocument/2006/relationships/slideLayout" Target="../slideLayouts/slideLayout464.xml"/><Relationship Id="rId31" Type="http://schemas.openxmlformats.org/officeDocument/2006/relationships/slideLayout" Target="../slideLayouts/slideLayout476.xml"/><Relationship Id="rId4" Type="http://schemas.openxmlformats.org/officeDocument/2006/relationships/slideLayout" Target="../slideLayouts/slideLayout449.xml"/><Relationship Id="rId9" Type="http://schemas.openxmlformats.org/officeDocument/2006/relationships/slideLayout" Target="../slideLayouts/slideLayout454.xml"/><Relationship Id="rId14" Type="http://schemas.openxmlformats.org/officeDocument/2006/relationships/slideLayout" Target="../slideLayouts/slideLayout459.xml"/><Relationship Id="rId22" Type="http://schemas.openxmlformats.org/officeDocument/2006/relationships/slideLayout" Target="../slideLayouts/slideLayout467.xml"/><Relationship Id="rId27" Type="http://schemas.openxmlformats.org/officeDocument/2006/relationships/slideLayout" Target="../slideLayouts/slideLayout472.xml"/><Relationship Id="rId30" Type="http://schemas.openxmlformats.org/officeDocument/2006/relationships/slideLayout" Target="../slideLayouts/slideLayout475.xml"/><Relationship Id="rId35" Type="http://schemas.openxmlformats.org/officeDocument/2006/relationships/slideLayout" Target="../slideLayouts/slideLayout480.xml"/><Relationship Id="rId8" Type="http://schemas.openxmlformats.org/officeDocument/2006/relationships/slideLayout" Target="../slideLayouts/slideLayout453.xml"/><Relationship Id="rId3" Type="http://schemas.openxmlformats.org/officeDocument/2006/relationships/slideLayout" Target="../slideLayouts/slideLayout448.xml"/></Relationships>
</file>

<file path=ppt/slideMasters/_rels/slideMaster14.xml.rels><?xml version="1.0" encoding="UTF-8" standalone="yes"?>
<Relationships xmlns="http://schemas.openxmlformats.org/package/2006/relationships"><Relationship Id="rId13" Type="http://schemas.openxmlformats.org/officeDocument/2006/relationships/slideLayout" Target="../slideLayouts/slideLayout495.xml"/><Relationship Id="rId18" Type="http://schemas.openxmlformats.org/officeDocument/2006/relationships/slideLayout" Target="../slideLayouts/slideLayout500.xml"/><Relationship Id="rId26" Type="http://schemas.openxmlformats.org/officeDocument/2006/relationships/slideLayout" Target="../slideLayouts/slideLayout508.xml"/><Relationship Id="rId39" Type="http://schemas.openxmlformats.org/officeDocument/2006/relationships/image" Target="../media/image13.png"/><Relationship Id="rId21" Type="http://schemas.openxmlformats.org/officeDocument/2006/relationships/slideLayout" Target="../slideLayouts/slideLayout503.xml"/><Relationship Id="rId34" Type="http://schemas.openxmlformats.org/officeDocument/2006/relationships/slideLayout" Target="../slideLayouts/slideLayout516.xml"/><Relationship Id="rId7" Type="http://schemas.openxmlformats.org/officeDocument/2006/relationships/slideLayout" Target="../slideLayouts/slideLayout489.xml"/><Relationship Id="rId12" Type="http://schemas.openxmlformats.org/officeDocument/2006/relationships/slideLayout" Target="../slideLayouts/slideLayout494.xml"/><Relationship Id="rId17" Type="http://schemas.openxmlformats.org/officeDocument/2006/relationships/slideLayout" Target="../slideLayouts/slideLayout499.xml"/><Relationship Id="rId25" Type="http://schemas.openxmlformats.org/officeDocument/2006/relationships/slideLayout" Target="../slideLayouts/slideLayout507.xml"/><Relationship Id="rId33" Type="http://schemas.openxmlformats.org/officeDocument/2006/relationships/slideLayout" Target="../slideLayouts/slideLayout515.xml"/><Relationship Id="rId38" Type="http://schemas.openxmlformats.org/officeDocument/2006/relationships/theme" Target="../theme/theme14.xml"/><Relationship Id="rId2" Type="http://schemas.openxmlformats.org/officeDocument/2006/relationships/slideLayout" Target="../slideLayouts/slideLayout484.xml"/><Relationship Id="rId16" Type="http://schemas.openxmlformats.org/officeDocument/2006/relationships/slideLayout" Target="../slideLayouts/slideLayout498.xml"/><Relationship Id="rId20" Type="http://schemas.openxmlformats.org/officeDocument/2006/relationships/slideLayout" Target="../slideLayouts/slideLayout502.xml"/><Relationship Id="rId29" Type="http://schemas.openxmlformats.org/officeDocument/2006/relationships/slideLayout" Target="../slideLayouts/slideLayout511.xml"/><Relationship Id="rId1" Type="http://schemas.openxmlformats.org/officeDocument/2006/relationships/slideLayout" Target="../slideLayouts/slideLayout483.xml"/><Relationship Id="rId6" Type="http://schemas.openxmlformats.org/officeDocument/2006/relationships/slideLayout" Target="../slideLayouts/slideLayout488.xml"/><Relationship Id="rId11" Type="http://schemas.openxmlformats.org/officeDocument/2006/relationships/slideLayout" Target="../slideLayouts/slideLayout493.xml"/><Relationship Id="rId24" Type="http://schemas.openxmlformats.org/officeDocument/2006/relationships/slideLayout" Target="../slideLayouts/slideLayout506.xml"/><Relationship Id="rId32" Type="http://schemas.openxmlformats.org/officeDocument/2006/relationships/slideLayout" Target="../slideLayouts/slideLayout514.xml"/><Relationship Id="rId37" Type="http://schemas.openxmlformats.org/officeDocument/2006/relationships/slideLayout" Target="../slideLayouts/slideLayout519.xml"/><Relationship Id="rId5" Type="http://schemas.openxmlformats.org/officeDocument/2006/relationships/slideLayout" Target="../slideLayouts/slideLayout487.xml"/><Relationship Id="rId15" Type="http://schemas.openxmlformats.org/officeDocument/2006/relationships/slideLayout" Target="../slideLayouts/slideLayout497.xml"/><Relationship Id="rId23" Type="http://schemas.openxmlformats.org/officeDocument/2006/relationships/slideLayout" Target="../slideLayouts/slideLayout505.xml"/><Relationship Id="rId28" Type="http://schemas.openxmlformats.org/officeDocument/2006/relationships/slideLayout" Target="../slideLayouts/slideLayout510.xml"/><Relationship Id="rId36" Type="http://schemas.openxmlformats.org/officeDocument/2006/relationships/slideLayout" Target="../slideLayouts/slideLayout518.xml"/><Relationship Id="rId10" Type="http://schemas.openxmlformats.org/officeDocument/2006/relationships/slideLayout" Target="../slideLayouts/slideLayout492.xml"/><Relationship Id="rId19" Type="http://schemas.openxmlformats.org/officeDocument/2006/relationships/slideLayout" Target="../slideLayouts/slideLayout501.xml"/><Relationship Id="rId31" Type="http://schemas.openxmlformats.org/officeDocument/2006/relationships/slideLayout" Target="../slideLayouts/slideLayout513.xml"/><Relationship Id="rId4" Type="http://schemas.openxmlformats.org/officeDocument/2006/relationships/slideLayout" Target="../slideLayouts/slideLayout486.xml"/><Relationship Id="rId9" Type="http://schemas.openxmlformats.org/officeDocument/2006/relationships/slideLayout" Target="../slideLayouts/slideLayout491.xml"/><Relationship Id="rId14" Type="http://schemas.openxmlformats.org/officeDocument/2006/relationships/slideLayout" Target="../slideLayouts/slideLayout496.xml"/><Relationship Id="rId22" Type="http://schemas.openxmlformats.org/officeDocument/2006/relationships/slideLayout" Target="../slideLayouts/slideLayout504.xml"/><Relationship Id="rId27" Type="http://schemas.openxmlformats.org/officeDocument/2006/relationships/slideLayout" Target="../slideLayouts/slideLayout509.xml"/><Relationship Id="rId30" Type="http://schemas.openxmlformats.org/officeDocument/2006/relationships/slideLayout" Target="../slideLayouts/slideLayout512.xml"/><Relationship Id="rId35" Type="http://schemas.openxmlformats.org/officeDocument/2006/relationships/slideLayout" Target="../slideLayouts/slideLayout517.xml"/><Relationship Id="rId8" Type="http://schemas.openxmlformats.org/officeDocument/2006/relationships/slideLayout" Target="../slideLayouts/slideLayout490.xml"/><Relationship Id="rId3" Type="http://schemas.openxmlformats.org/officeDocument/2006/relationships/slideLayout" Target="../slideLayouts/slideLayout485.xml"/></Relationships>
</file>

<file path=ppt/slideMasters/_rels/slideMaster15.xml.rels><?xml version="1.0" encoding="UTF-8" standalone="yes"?>
<Relationships xmlns="http://schemas.openxmlformats.org/package/2006/relationships"><Relationship Id="rId13" Type="http://schemas.openxmlformats.org/officeDocument/2006/relationships/slideLayout" Target="../slideLayouts/slideLayout532.xml"/><Relationship Id="rId18" Type="http://schemas.openxmlformats.org/officeDocument/2006/relationships/slideLayout" Target="../slideLayouts/slideLayout537.xml"/><Relationship Id="rId26" Type="http://schemas.openxmlformats.org/officeDocument/2006/relationships/slideLayout" Target="../slideLayouts/slideLayout545.xml"/><Relationship Id="rId39" Type="http://schemas.openxmlformats.org/officeDocument/2006/relationships/image" Target="../media/image13.png"/><Relationship Id="rId21" Type="http://schemas.openxmlformats.org/officeDocument/2006/relationships/slideLayout" Target="../slideLayouts/slideLayout540.xml"/><Relationship Id="rId34" Type="http://schemas.openxmlformats.org/officeDocument/2006/relationships/slideLayout" Target="../slideLayouts/slideLayout553.xml"/><Relationship Id="rId7" Type="http://schemas.openxmlformats.org/officeDocument/2006/relationships/slideLayout" Target="../slideLayouts/slideLayout526.xml"/><Relationship Id="rId12" Type="http://schemas.openxmlformats.org/officeDocument/2006/relationships/slideLayout" Target="../slideLayouts/slideLayout531.xml"/><Relationship Id="rId17" Type="http://schemas.openxmlformats.org/officeDocument/2006/relationships/slideLayout" Target="../slideLayouts/slideLayout536.xml"/><Relationship Id="rId25" Type="http://schemas.openxmlformats.org/officeDocument/2006/relationships/slideLayout" Target="../slideLayouts/slideLayout544.xml"/><Relationship Id="rId33" Type="http://schemas.openxmlformats.org/officeDocument/2006/relationships/slideLayout" Target="../slideLayouts/slideLayout552.xml"/><Relationship Id="rId38" Type="http://schemas.openxmlformats.org/officeDocument/2006/relationships/theme" Target="../theme/theme15.xml"/><Relationship Id="rId2" Type="http://schemas.openxmlformats.org/officeDocument/2006/relationships/slideLayout" Target="../slideLayouts/slideLayout521.xml"/><Relationship Id="rId16" Type="http://schemas.openxmlformats.org/officeDocument/2006/relationships/slideLayout" Target="../slideLayouts/slideLayout535.xml"/><Relationship Id="rId20" Type="http://schemas.openxmlformats.org/officeDocument/2006/relationships/slideLayout" Target="../slideLayouts/slideLayout539.xml"/><Relationship Id="rId29" Type="http://schemas.openxmlformats.org/officeDocument/2006/relationships/slideLayout" Target="../slideLayouts/slideLayout548.xml"/><Relationship Id="rId1" Type="http://schemas.openxmlformats.org/officeDocument/2006/relationships/slideLayout" Target="../slideLayouts/slideLayout520.xml"/><Relationship Id="rId6" Type="http://schemas.openxmlformats.org/officeDocument/2006/relationships/slideLayout" Target="../slideLayouts/slideLayout525.xml"/><Relationship Id="rId11" Type="http://schemas.openxmlformats.org/officeDocument/2006/relationships/slideLayout" Target="../slideLayouts/slideLayout530.xml"/><Relationship Id="rId24" Type="http://schemas.openxmlformats.org/officeDocument/2006/relationships/slideLayout" Target="../slideLayouts/slideLayout543.xml"/><Relationship Id="rId32" Type="http://schemas.openxmlformats.org/officeDocument/2006/relationships/slideLayout" Target="../slideLayouts/slideLayout551.xml"/><Relationship Id="rId37" Type="http://schemas.openxmlformats.org/officeDocument/2006/relationships/slideLayout" Target="../slideLayouts/slideLayout556.xml"/><Relationship Id="rId5" Type="http://schemas.openxmlformats.org/officeDocument/2006/relationships/slideLayout" Target="../slideLayouts/slideLayout524.xml"/><Relationship Id="rId15" Type="http://schemas.openxmlformats.org/officeDocument/2006/relationships/slideLayout" Target="../slideLayouts/slideLayout534.xml"/><Relationship Id="rId23" Type="http://schemas.openxmlformats.org/officeDocument/2006/relationships/slideLayout" Target="../slideLayouts/slideLayout542.xml"/><Relationship Id="rId28" Type="http://schemas.openxmlformats.org/officeDocument/2006/relationships/slideLayout" Target="../slideLayouts/slideLayout547.xml"/><Relationship Id="rId36" Type="http://schemas.openxmlformats.org/officeDocument/2006/relationships/slideLayout" Target="../slideLayouts/slideLayout555.xml"/><Relationship Id="rId10" Type="http://schemas.openxmlformats.org/officeDocument/2006/relationships/slideLayout" Target="../slideLayouts/slideLayout529.xml"/><Relationship Id="rId19" Type="http://schemas.openxmlformats.org/officeDocument/2006/relationships/slideLayout" Target="../slideLayouts/slideLayout538.xml"/><Relationship Id="rId31" Type="http://schemas.openxmlformats.org/officeDocument/2006/relationships/slideLayout" Target="../slideLayouts/slideLayout550.xml"/><Relationship Id="rId4" Type="http://schemas.openxmlformats.org/officeDocument/2006/relationships/slideLayout" Target="../slideLayouts/slideLayout523.xml"/><Relationship Id="rId9" Type="http://schemas.openxmlformats.org/officeDocument/2006/relationships/slideLayout" Target="../slideLayouts/slideLayout528.xml"/><Relationship Id="rId14" Type="http://schemas.openxmlformats.org/officeDocument/2006/relationships/slideLayout" Target="../slideLayouts/slideLayout533.xml"/><Relationship Id="rId22" Type="http://schemas.openxmlformats.org/officeDocument/2006/relationships/slideLayout" Target="../slideLayouts/slideLayout541.xml"/><Relationship Id="rId27" Type="http://schemas.openxmlformats.org/officeDocument/2006/relationships/slideLayout" Target="../slideLayouts/slideLayout546.xml"/><Relationship Id="rId30" Type="http://schemas.openxmlformats.org/officeDocument/2006/relationships/slideLayout" Target="../slideLayouts/slideLayout549.xml"/><Relationship Id="rId35" Type="http://schemas.openxmlformats.org/officeDocument/2006/relationships/slideLayout" Target="../slideLayouts/slideLayout554.xml"/><Relationship Id="rId8" Type="http://schemas.openxmlformats.org/officeDocument/2006/relationships/slideLayout" Target="../slideLayouts/slideLayout527.xml"/><Relationship Id="rId3" Type="http://schemas.openxmlformats.org/officeDocument/2006/relationships/slideLayout" Target="../slideLayouts/slideLayout522.xml"/></Relationships>
</file>

<file path=ppt/slideMasters/_rels/slideMaster16.xml.rels><?xml version="1.0" encoding="UTF-8" standalone="yes"?>
<Relationships xmlns="http://schemas.openxmlformats.org/package/2006/relationships"><Relationship Id="rId13" Type="http://schemas.openxmlformats.org/officeDocument/2006/relationships/slideLayout" Target="../slideLayouts/slideLayout569.xml"/><Relationship Id="rId18" Type="http://schemas.openxmlformats.org/officeDocument/2006/relationships/slideLayout" Target="../slideLayouts/slideLayout574.xml"/><Relationship Id="rId26" Type="http://schemas.openxmlformats.org/officeDocument/2006/relationships/slideLayout" Target="../slideLayouts/slideLayout582.xml"/><Relationship Id="rId39" Type="http://schemas.openxmlformats.org/officeDocument/2006/relationships/image" Target="../media/image13.png"/><Relationship Id="rId21" Type="http://schemas.openxmlformats.org/officeDocument/2006/relationships/slideLayout" Target="../slideLayouts/slideLayout577.xml"/><Relationship Id="rId34" Type="http://schemas.openxmlformats.org/officeDocument/2006/relationships/slideLayout" Target="../slideLayouts/slideLayout590.xml"/><Relationship Id="rId7" Type="http://schemas.openxmlformats.org/officeDocument/2006/relationships/slideLayout" Target="../slideLayouts/slideLayout563.xml"/><Relationship Id="rId12" Type="http://schemas.openxmlformats.org/officeDocument/2006/relationships/slideLayout" Target="../slideLayouts/slideLayout568.xml"/><Relationship Id="rId17" Type="http://schemas.openxmlformats.org/officeDocument/2006/relationships/slideLayout" Target="../slideLayouts/slideLayout573.xml"/><Relationship Id="rId25" Type="http://schemas.openxmlformats.org/officeDocument/2006/relationships/slideLayout" Target="../slideLayouts/slideLayout581.xml"/><Relationship Id="rId33" Type="http://schemas.openxmlformats.org/officeDocument/2006/relationships/slideLayout" Target="../slideLayouts/slideLayout589.xml"/><Relationship Id="rId38" Type="http://schemas.openxmlformats.org/officeDocument/2006/relationships/theme" Target="../theme/theme16.xml"/><Relationship Id="rId2" Type="http://schemas.openxmlformats.org/officeDocument/2006/relationships/slideLayout" Target="../slideLayouts/slideLayout558.xml"/><Relationship Id="rId16" Type="http://schemas.openxmlformats.org/officeDocument/2006/relationships/slideLayout" Target="../slideLayouts/slideLayout572.xml"/><Relationship Id="rId20" Type="http://schemas.openxmlformats.org/officeDocument/2006/relationships/slideLayout" Target="../slideLayouts/slideLayout576.xml"/><Relationship Id="rId29" Type="http://schemas.openxmlformats.org/officeDocument/2006/relationships/slideLayout" Target="../slideLayouts/slideLayout585.xml"/><Relationship Id="rId1" Type="http://schemas.openxmlformats.org/officeDocument/2006/relationships/slideLayout" Target="../slideLayouts/slideLayout557.xml"/><Relationship Id="rId6" Type="http://schemas.openxmlformats.org/officeDocument/2006/relationships/slideLayout" Target="../slideLayouts/slideLayout562.xml"/><Relationship Id="rId11" Type="http://schemas.openxmlformats.org/officeDocument/2006/relationships/slideLayout" Target="../slideLayouts/slideLayout567.xml"/><Relationship Id="rId24" Type="http://schemas.openxmlformats.org/officeDocument/2006/relationships/slideLayout" Target="../slideLayouts/slideLayout580.xml"/><Relationship Id="rId32" Type="http://schemas.openxmlformats.org/officeDocument/2006/relationships/slideLayout" Target="../slideLayouts/slideLayout588.xml"/><Relationship Id="rId37" Type="http://schemas.openxmlformats.org/officeDocument/2006/relationships/slideLayout" Target="../slideLayouts/slideLayout593.xml"/><Relationship Id="rId5" Type="http://schemas.openxmlformats.org/officeDocument/2006/relationships/slideLayout" Target="../slideLayouts/slideLayout561.xml"/><Relationship Id="rId15" Type="http://schemas.openxmlformats.org/officeDocument/2006/relationships/slideLayout" Target="../slideLayouts/slideLayout571.xml"/><Relationship Id="rId23" Type="http://schemas.openxmlformats.org/officeDocument/2006/relationships/slideLayout" Target="../slideLayouts/slideLayout579.xml"/><Relationship Id="rId28" Type="http://schemas.openxmlformats.org/officeDocument/2006/relationships/slideLayout" Target="../slideLayouts/slideLayout584.xml"/><Relationship Id="rId36" Type="http://schemas.openxmlformats.org/officeDocument/2006/relationships/slideLayout" Target="../slideLayouts/slideLayout592.xml"/><Relationship Id="rId10" Type="http://schemas.openxmlformats.org/officeDocument/2006/relationships/slideLayout" Target="../slideLayouts/slideLayout566.xml"/><Relationship Id="rId19" Type="http://schemas.openxmlformats.org/officeDocument/2006/relationships/slideLayout" Target="../slideLayouts/slideLayout575.xml"/><Relationship Id="rId31" Type="http://schemas.openxmlformats.org/officeDocument/2006/relationships/slideLayout" Target="../slideLayouts/slideLayout587.xml"/><Relationship Id="rId4" Type="http://schemas.openxmlformats.org/officeDocument/2006/relationships/slideLayout" Target="../slideLayouts/slideLayout560.xml"/><Relationship Id="rId9" Type="http://schemas.openxmlformats.org/officeDocument/2006/relationships/slideLayout" Target="../slideLayouts/slideLayout565.xml"/><Relationship Id="rId14" Type="http://schemas.openxmlformats.org/officeDocument/2006/relationships/slideLayout" Target="../slideLayouts/slideLayout570.xml"/><Relationship Id="rId22" Type="http://schemas.openxmlformats.org/officeDocument/2006/relationships/slideLayout" Target="../slideLayouts/slideLayout578.xml"/><Relationship Id="rId27" Type="http://schemas.openxmlformats.org/officeDocument/2006/relationships/slideLayout" Target="../slideLayouts/slideLayout583.xml"/><Relationship Id="rId30" Type="http://schemas.openxmlformats.org/officeDocument/2006/relationships/slideLayout" Target="../slideLayouts/slideLayout586.xml"/><Relationship Id="rId35" Type="http://schemas.openxmlformats.org/officeDocument/2006/relationships/slideLayout" Target="../slideLayouts/slideLayout591.xml"/><Relationship Id="rId8" Type="http://schemas.openxmlformats.org/officeDocument/2006/relationships/slideLayout" Target="../slideLayouts/slideLayout564.xml"/><Relationship Id="rId3" Type="http://schemas.openxmlformats.org/officeDocument/2006/relationships/slideLayout" Target="../slideLayouts/slideLayout559.xml"/></Relationships>
</file>

<file path=ppt/slideMasters/_rels/slideMaster17.xml.rels><?xml version="1.0" encoding="UTF-8" standalone="yes"?>
<Relationships xmlns="http://schemas.openxmlformats.org/package/2006/relationships"><Relationship Id="rId13" Type="http://schemas.openxmlformats.org/officeDocument/2006/relationships/slideLayout" Target="../slideLayouts/slideLayout606.xml"/><Relationship Id="rId18" Type="http://schemas.openxmlformats.org/officeDocument/2006/relationships/slideLayout" Target="../slideLayouts/slideLayout611.xml"/><Relationship Id="rId26" Type="http://schemas.openxmlformats.org/officeDocument/2006/relationships/slideLayout" Target="../slideLayouts/slideLayout619.xml"/><Relationship Id="rId39" Type="http://schemas.openxmlformats.org/officeDocument/2006/relationships/image" Target="../media/image1.png"/><Relationship Id="rId21" Type="http://schemas.openxmlformats.org/officeDocument/2006/relationships/slideLayout" Target="../slideLayouts/slideLayout614.xml"/><Relationship Id="rId34" Type="http://schemas.openxmlformats.org/officeDocument/2006/relationships/slideLayout" Target="../slideLayouts/slideLayout627.xml"/><Relationship Id="rId7" Type="http://schemas.openxmlformats.org/officeDocument/2006/relationships/slideLayout" Target="../slideLayouts/slideLayout600.xml"/><Relationship Id="rId12" Type="http://schemas.openxmlformats.org/officeDocument/2006/relationships/slideLayout" Target="../slideLayouts/slideLayout605.xml"/><Relationship Id="rId17" Type="http://schemas.openxmlformats.org/officeDocument/2006/relationships/slideLayout" Target="../slideLayouts/slideLayout610.xml"/><Relationship Id="rId25" Type="http://schemas.openxmlformats.org/officeDocument/2006/relationships/slideLayout" Target="../slideLayouts/slideLayout618.xml"/><Relationship Id="rId33" Type="http://schemas.openxmlformats.org/officeDocument/2006/relationships/slideLayout" Target="../slideLayouts/slideLayout626.xml"/><Relationship Id="rId38" Type="http://schemas.openxmlformats.org/officeDocument/2006/relationships/theme" Target="../theme/theme17.xml"/><Relationship Id="rId2" Type="http://schemas.openxmlformats.org/officeDocument/2006/relationships/slideLayout" Target="../slideLayouts/slideLayout595.xml"/><Relationship Id="rId16" Type="http://schemas.openxmlformats.org/officeDocument/2006/relationships/slideLayout" Target="../slideLayouts/slideLayout609.xml"/><Relationship Id="rId20" Type="http://schemas.openxmlformats.org/officeDocument/2006/relationships/slideLayout" Target="../slideLayouts/slideLayout613.xml"/><Relationship Id="rId29" Type="http://schemas.openxmlformats.org/officeDocument/2006/relationships/slideLayout" Target="../slideLayouts/slideLayout622.xml"/><Relationship Id="rId1" Type="http://schemas.openxmlformats.org/officeDocument/2006/relationships/slideLayout" Target="../slideLayouts/slideLayout594.xml"/><Relationship Id="rId6" Type="http://schemas.openxmlformats.org/officeDocument/2006/relationships/slideLayout" Target="../slideLayouts/slideLayout599.xml"/><Relationship Id="rId11" Type="http://schemas.openxmlformats.org/officeDocument/2006/relationships/slideLayout" Target="../slideLayouts/slideLayout604.xml"/><Relationship Id="rId24" Type="http://schemas.openxmlformats.org/officeDocument/2006/relationships/slideLayout" Target="../slideLayouts/slideLayout617.xml"/><Relationship Id="rId32" Type="http://schemas.openxmlformats.org/officeDocument/2006/relationships/slideLayout" Target="../slideLayouts/slideLayout625.xml"/><Relationship Id="rId37" Type="http://schemas.openxmlformats.org/officeDocument/2006/relationships/slideLayout" Target="../slideLayouts/slideLayout630.xml"/><Relationship Id="rId5" Type="http://schemas.openxmlformats.org/officeDocument/2006/relationships/slideLayout" Target="../slideLayouts/slideLayout598.xml"/><Relationship Id="rId15" Type="http://schemas.openxmlformats.org/officeDocument/2006/relationships/slideLayout" Target="../slideLayouts/slideLayout608.xml"/><Relationship Id="rId23" Type="http://schemas.openxmlformats.org/officeDocument/2006/relationships/slideLayout" Target="../slideLayouts/slideLayout616.xml"/><Relationship Id="rId28" Type="http://schemas.openxmlformats.org/officeDocument/2006/relationships/slideLayout" Target="../slideLayouts/slideLayout621.xml"/><Relationship Id="rId36" Type="http://schemas.openxmlformats.org/officeDocument/2006/relationships/slideLayout" Target="../slideLayouts/slideLayout629.xml"/><Relationship Id="rId10" Type="http://schemas.openxmlformats.org/officeDocument/2006/relationships/slideLayout" Target="../slideLayouts/slideLayout603.xml"/><Relationship Id="rId19" Type="http://schemas.openxmlformats.org/officeDocument/2006/relationships/slideLayout" Target="../slideLayouts/slideLayout612.xml"/><Relationship Id="rId31" Type="http://schemas.openxmlformats.org/officeDocument/2006/relationships/slideLayout" Target="../slideLayouts/slideLayout624.xml"/><Relationship Id="rId4" Type="http://schemas.openxmlformats.org/officeDocument/2006/relationships/slideLayout" Target="../slideLayouts/slideLayout597.xml"/><Relationship Id="rId9" Type="http://schemas.openxmlformats.org/officeDocument/2006/relationships/slideLayout" Target="../slideLayouts/slideLayout602.xml"/><Relationship Id="rId14" Type="http://schemas.openxmlformats.org/officeDocument/2006/relationships/slideLayout" Target="../slideLayouts/slideLayout607.xml"/><Relationship Id="rId22" Type="http://schemas.openxmlformats.org/officeDocument/2006/relationships/slideLayout" Target="../slideLayouts/slideLayout615.xml"/><Relationship Id="rId27" Type="http://schemas.openxmlformats.org/officeDocument/2006/relationships/slideLayout" Target="../slideLayouts/slideLayout620.xml"/><Relationship Id="rId30" Type="http://schemas.openxmlformats.org/officeDocument/2006/relationships/slideLayout" Target="../slideLayouts/slideLayout623.xml"/><Relationship Id="rId35" Type="http://schemas.openxmlformats.org/officeDocument/2006/relationships/slideLayout" Target="../slideLayouts/slideLayout628.xml"/><Relationship Id="rId8" Type="http://schemas.openxmlformats.org/officeDocument/2006/relationships/slideLayout" Target="../slideLayouts/slideLayout601.xml"/><Relationship Id="rId3" Type="http://schemas.openxmlformats.org/officeDocument/2006/relationships/slideLayout" Target="../slideLayouts/slideLayout59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51.xml"/><Relationship Id="rId18" Type="http://schemas.openxmlformats.org/officeDocument/2006/relationships/slideLayout" Target="../slideLayouts/slideLayout56.xml"/><Relationship Id="rId26" Type="http://schemas.openxmlformats.org/officeDocument/2006/relationships/slideLayout" Target="../slideLayouts/slideLayout64.xml"/><Relationship Id="rId39" Type="http://schemas.openxmlformats.org/officeDocument/2006/relationships/image" Target="../media/image1.png"/><Relationship Id="rId21" Type="http://schemas.openxmlformats.org/officeDocument/2006/relationships/slideLayout" Target="../slideLayouts/slideLayout59.xml"/><Relationship Id="rId34" Type="http://schemas.openxmlformats.org/officeDocument/2006/relationships/slideLayout" Target="../slideLayouts/slideLayout72.xml"/><Relationship Id="rId7" Type="http://schemas.openxmlformats.org/officeDocument/2006/relationships/slideLayout" Target="../slideLayouts/slideLayout45.xml"/><Relationship Id="rId12" Type="http://schemas.openxmlformats.org/officeDocument/2006/relationships/slideLayout" Target="../slideLayouts/slideLayout50.xml"/><Relationship Id="rId17" Type="http://schemas.openxmlformats.org/officeDocument/2006/relationships/slideLayout" Target="../slideLayouts/slideLayout55.xml"/><Relationship Id="rId25" Type="http://schemas.openxmlformats.org/officeDocument/2006/relationships/slideLayout" Target="../slideLayouts/slideLayout63.xml"/><Relationship Id="rId33" Type="http://schemas.openxmlformats.org/officeDocument/2006/relationships/slideLayout" Target="../slideLayouts/slideLayout71.xml"/><Relationship Id="rId38" Type="http://schemas.openxmlformats.org/officeDocument/2006/relationships/theme" Target="../theme/theme2.xml"/><Relationship Id="rId2" Type="http://schemas.openxmlformats.org/officeDocument/2006/relationships/slideLayout" Target="../slideLayouts/slideLayout40.xml"/><Relationship Id="rId16" Type="http://schemas.openxmlformats.org/officeDocument/2006/relationships/slideLayout" Target="../slideLayouts/slideLayout54.xml"/><Relationship Id="rId20" Type="http://schemas.openxmlformats.org/officeDocument/2006/relationships/slideLayout" Target="../slideLayouts/slideLayout58.xml"/><Relationship Id="rId29" Type="http://schemas.openxmlformats.org/officeDocument/2006/relationships/slideLayout" Target="../slideLayouts/slideLayout67.xml"/><Relationship Id="rId1" Type="http://schemas.openxmlformats.org/officeDocument/2006/relationships/slideLayout" Target="../slideLayouts/slideLayout39.xml"/><Relationship Id="rId6" Type="http://schemas.openxmlformats.org/officeDocument/2006/relationships/slideLayout" Target="../slideLayouts/slideLayout44.xml"/><Relationship Id="rId11" Type="http://schemas.openxmlformats.org/officeDocument/2006/relationships/slideLayout" Target="../slideLayouts/slideLayout49.xml"/><Relationship Id="rId24" Type="http://schemas.openxmlformats.org/officeDocument/2006/relationships/slideLayout" Target="../slideLayouts/slideLayout62.xml"/><Relationship Id="rId32" Type="http://schemas.openxmlformats.org/officeDocument/2006/relationships/slideLayout" Target="../slideLayouts/slideLayout70.xml"/><Relationship Id="rId37" Type="http://schemas.openxmlformats.org/officeDocument/2006/relationships/slideLayout" Target="../slideLayouts/slideLayout75.xml"/><Relationship Id="rId5" Type="http://schemas.openxmlformats.org/officeDocument/2006/relationships/slideLayout" Target="../slideLayouts/slideLayout43.xml"/><Relationship Id="rId15" Type="http://schemas.openxmlformats.org/officeDocument/2006/relationships/slideLayout" Target="../slideLayouts/slideLayout53.xml"/><Relationship Id="rId23" Type="http://schemas.openxmlformats.org/officeDocument/2006/relationships/slideLayout" Target="../slideLayouts/slideLayout61.xml"/><Relationship Id="rId28" Type="http://schemas.openxmlformats.org/officeDocument/2006/relationships/slideLayout" Target="../slideLayouts/slideLayout66.xml"/><Relationship Id="rId36" Type="http://schemas.openxmlformats.org/officeDocument/2006/relationships/slideLayout" Target="../slideLayouts/slideLayout74.xml"/><Relationship Id="rId10" Type="http://schemas.openxmlformats.org/officeDocument/2006/relationships/slideLayout" Target="../slideLayouts/slideLayout48.xml"/><Relationship Id="rId19" Type="http://schemas.openxmlformats.org/officeDocument/2006/relationships/slideLayout" Target="../slideLayouts/slideLayout57.xml"/><Relationship Id="rId31" Type="http://schemas.openxmlformats.org/officeDocument/2006/relationships/slideLayout" Target="../slideLayouts/slideLayout69.xml"/><Relationship Id="rId4" Type="http://schemas.openxmlformats.org/officeDocument/2006/relationships/slideLayout" Target="../slideLayouts/slideLayout42.xml"/><Relationship Id="rId9" Type="http://schemas.openxmlformats.org/officeDocument/2006/relationships/slideLayout" Target="../slideLayouts/slideLayout47.xml"/><Relationship Id="rId14" Type="http://schemas.openxmlformats.org/officeDocument/2006/relationships/slideLayout" Target="../slideLayouts/slideLayout52.xml"/><Relationship Id="rId22" Type="http://schemas.openxmlformats.org/officeDocument/2006/relationships/slideLayout" Target="../slideLayouts/slideLayout60.xml"/><Relationship Id="rId27" Type="http://schemas.openxmlformats.org/officeDocument/2006/relationships/slideLayout" Target="../slideLayouts/slideLayout65.xml"/><Relationship Id="rId30" Type="http://schemas.openxmlformats.org/officeDocument/2006/relationships/slideLayout" Target="../slideLayouts/slideLayout68.xml"/><Relationship Id="rId35" Type="http://schemas.openxmlformats.org/officeDocument/2006/relationships/slideLayout" Target="../slideLayouts/slideLayout73.xml"/><Relationship Id="rId8" Type="http://schemas.openxmlformats.org/officeDocument/2006/relationships/slideLayout" Target="../slideLayouts/slideLayout46.xml"/><Relationship Id="rId3"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88.xml"/><Relationship Id="rId18" Type="http://schemas.openxmlformats.org/officeDocument/2006/relationships/slideLayout" Target="../slideLayouts/slideLayout93.xml"/><Relationship Id="rId26" Type="http://schemas.openxmlformats.org/officeDocument/2006/relationships/slideLayout" Target="../slideLayouts/slideLayout101.xml"/><Relationship Id="rId39" Type="http://schemas.openxmlformats.org/officeDocument/2006/relationships/image" Target="../media/image1.png"/><Relationship Id="rId21" Type="http://schemas.openxmlformats.org/officeDocument/2006/relationships/slideLayout" Target="../slideLayouts/slideLayout96.xml"/><Relationship Id="rId34" Type="http://schemas.openxmlformats.org/officeDocument/2006/relationships/slideLayout" Target="../slideLayouts/slideLayout109.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slideLayout" Target="../slideLayouts/slideLayout100.xml"/><Relationship Id="rId33" Type="http://schemas.openxmlformats.org/officeDocument/2006/relationships/slideLayout" Target="../slideLayouts/slideLayout108.xml"/><Relationship Id="rId38" Type="http://schemas.openxmlformats.org/officeDocument/2006/relationships/theme" Target="../theme/theme3.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slideLayout" Target="../slideLayouts/slideLayout95.xml"/><Relationship Id="rId29" Type="http://schemas.openxmlformats.org/officeDocument/2006/relationships/slideLayout" Target="../slideLayouts/slideLayout104.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24" Type="http://schemas.openxmlformats.org/officeDocument/2006/relationships/slideLayout" Target="../slideLayouts/slideLayout99.xml"/><Relationship Id="rId32" Type="http://schemas.openxmlformats.org/officeDocument/2006/relationships/slideLayout" Target="../slideLayouts/slideLayout107.xml"/><Relationship Id="rId37" Type="http://schemas.openxmlformats.org/officeDocument/2006/relationships/slideLayout" Target="../slideLayouts/slideLayout112.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28" Type="http://schemas.openxmlformats.org/officeDocument/2006/relationships/slideLayout" Target="../slideLayouts/slideLayout103.xml"/><Relationship Id="rId36" Type="http://schemas.openxmlformats.org/officeDocument/2006/relationships/slideLayout" Target="../slideLayouts/slideLayout111.xml"/><Relationship Id="rId10" Type="http://schemas.openxmlformats.org/officeDocument/2006/relationships/slideLayout" Target="../slideLayouts/slideLayout85.xml"/><Relationship Id="rId19" Type="http://schemas.openxmlformats.org/officeDocument/2006/relationships/slideLayout" Target="../slideLayouts/slideLayout94.xml"/><Relationship Id="rId31" Type="http://schemas.openxmlformats.org/officeDocument/2006/relationships/slideLayout" Target="../slideLayouts/slideLayout106.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slideLayout" Target="../slideLayouts/slideLayout102.xml"/><Relationship Id="rId30" Type="http://schemas.openxmlformats.org/officeDocument/2006/relationships/slideLayout" Target="../slideLayouts/slideLayout105.xml"/><Relationship Id="rId35" Type="http://schemas.openxmlformats.org/officeDocument/2006/relationships/slideLayout" Target="../slideLayouts/slideLayout110.xml"/><Relationship Id="rId8" Type="http://schemas.openxmlformats.org/officeDocument/2006/relationships/slideLayout" Target="../slideLayouts/slideLayout83.xml"/><Relationship Id="rId3" Type="http://schemas.openxmlformats.org/officeDocument/2006/relationships/slideLayout" Target="../slideLayouts/slideLayout78.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25.xml"/><Relationship Id="rId18" Type="http://schemas.openxmlformats.org/officeDocument/2006/relationships/slideLayout" Target="../slideLayouts/slideLayout130.xml"/><Relationship Id="rId26" Type="http://schemas.openxmlformats.org/officeDocument/2006/relationships/slideLayout" Target="../slideLayouts/slideLayout138.xml"/><Relationship Id="rId39" Type="http://schemas.openxmlformats.org/officeDocument/2006/relationships/image" Target="../media/image1.png"/><Relationship Id="rId21" Type="http://schemas.openxmlformats.org/officeDocument/2006/relationships/slideLayout" Target="../slideLayouts/slideLayout133.xml"/><Relationship Id="rId34" Type="http://schemas.openxmlformats.org/officeDocument/2006/relationships/slideLayout" Target="../slideLayouts/slideLayout146.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17" Type="http://schemas.openxmlformats.org/officeDocument/2006/relationships/slideLayout" Target="../slideLayouts/slideLayout129.xml"/><Relationship Id="rId25" Type="http://schemas.openxmlformats.org/officeDocument/2006/relationships/slideLayout" Target="../slideLayouts/slideLayout137.xml"/><Relationship Id="rId33" Type="http://schemas.openxmlformats.org/officeDocument/2006/relationships/slideLayout" Target="../slideLayouts/slideLayout145.xml"/><Relationship Id="rId38" Type="http://schemas.openxmlformats.org/officeDocument/2006/relationships/theme" Target="../theme/theme4.xml"/><Relationship Id="rId2" Type="http://schemas.openxmlformats.org/officeDocument/2006/relationships/slideLayout" Target="../slideLayouts/slideLayout114.xml"/><Relationship Id="rId16" Type="http://schemas.openxmlformats.org/officeDocument/2006/relationships/slideLayout" Target="../slideLayouts/slideLayout128.xml"/><Relationship Id="rId20" Type="http://schemas.openxmlformats.org/officeDocument/2006/relationships/slideLayout" Target="../slideLayouts/slideLayout132.xml"/><Relationship Id="rId29" Type="http://schemas.openxmlformats.org/officeDocument/2006/relationships/slideLayout" Target="../slideLayouts/slideLayout141.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24" Type="http://schemas.openxmlformats.org/officeDocument/2006/relationships/slideLayout" Target="../slideLayouts/slideLayout136.xml"/><Relationship Id="rId32" Type="http://schemas.openxmlformats.org/officeDocument/2006/relationships/slideLayout" Target="../slideLayouts/slideLayout144.xml"/><Relationship Id="rId37" Type="http://schemas.openxmlformats.org/officeDocument/2006/relationships/slideLayout" Target="../slideLayouts/slideLayout149.xml"/><Relationship Id="rId5" Type="http://schemas.openxmlformats.org/officeDocument/2006/relationships/slideLayout" Target="../slideLayouts/slideLayout117.xml"/><Relationship Id="rId15" Type="http://schemas.openxmlformats.org/officeDocument/2006/relationships/slideLayout" Target="../slideLayouts/slideLayout127.xml"/><Relationship Id="rId23" Type="http://schemas.openxmlformats.org/officeDocument/2006/relationships/slideLayout" Target="../slideLayouts/slideLayout135.xml"/><Relationship Id="rId28" Type="http://schemas.openxmlformats.org/officeDocument/2006/relationships/slideLayout" Target="../slideLayouts/slideLayout140.xml"/><Relationship Id="rId36" Type="http://schemas.openxmlformats.org/officeDocument/2006/relationships/slideLayout" Target="../slideLayouts/slideLayout148.xml"/><Relationship Id="rId10" Type="http://schemas.openxmlformats.org/officeDocument/2006/relationships/slideLayout" Target="../slideLayouts/slideLayout122.xml"/><Relationship Id="rId19" Type="http://schemas.openxmlformats.org/officeDocument/2006/relationships/slideLayout" Target="../slideLayouts/slideLayout131.xml"/><Relationship Id="rId31" Type="http://schemas.openxmlformats.org/officeDocument/2006/relationships/slideLayout" Target="../slideLayouts/slideLayout143.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 Id="rId22" Type="http://schemas.openxmlformats.org/officeDocument/2006/relationships/slideLayout" Target="../slideLayouts/slideLayout134.xml"/><Relationship Id="rId27" Type="http://schemas.openxmlformats.org/officeDocument/2006/relationships/slideLayout" Target="../slideLayouts/slideLayout139.xml"/><Relationship Id="rId30" Type="http://schemas.openxmlformats.org/officeDocument/2006/relationships/slideLayout" Target="../slideLayouts/slideLayout142.xml"/><Relationship Id="rId35" Type="http://schemas.openxmlformats.org/officeDocument/2006/relationships/slideLayout" Target="../slideLayouts/slideLayout147.xml"/><Relationship Id="rId8" Type="http://schemas.openxmlformats.org/officeDocument/2006/relationships/slideLayout" Target="../slideLayouts/slideLayout120.xml"/><Relationship Id="rId3" Type="http://schemas.openxmlformats.org/officeDocument/2006/relationships/slideLayout" Target="../slideLayouts/slideLayout115.xml"/></Relationships>
</file>

<file path=ppt/slideMasters/_rels/slideMaster5.xml.rels><?xml version="1.0" encoding="UTF-8" standalone="yes"?>
<Relationships xmlns="http://schemas.openxmlformats.org/package/2006/relationships"><Relationship Id="rId13" Type="http://schemas.openxmlformats.org/officeDocument/2006/relationships/slideLayout" Target="../slideLayouts/slideLayout162.xml"/><Relationship Id="rId18" Type="http://schemas.openxmlformats.org/officeDocument/2006/relationships/slideLayout" Target="../slideLayouts/slideLayout167.xml"/><Relationship Id="rId26" Type="http://schemas.openxmlformats.org/officeDocument/2006/relationships/slideLayout" Target="../slideLayouts/slideLayout175.xml"/><Relationship Id="rId39" Type="http://schemas.openxmlformats.org/officeDocument/2006/relationships/image" Target="../media/image13.png"/><Relationship Id="rId21" Type="http://schemas.openxmlformats.org/officeDocument/2006/relationships/slideLayout" Target="../slideLayouts/slideLayout170.xml"/><Relationship Id="rId34" Type="http://schemas.openxmlformats.org/officeDocument/2006/relationships/slideLayout" Target="../slideLayouts/slideLayout183.xml"/><Relationship Id="rId7" Type="http://schemas.openxmlformats.org/officeDocument/2006/relationships/slideLayout" Target="../slideLayouts/slideLayout156.xml"/><Relationship Id="rId12" Type="http://schemas.openxmlformats.org/officeDocument/2006/relationships/slideLayout" Target="../slideLayouts/slideLayout161.xml"/><Relationship Id="rId17" Type="http://schemas.openxmlformats.org/officeDocument/2006/relationships/slideLayout" Target="../slideLayouts/slideLayout166.xml"/><Relationship Id="rId25" Type="http://schemas.openxmlformats.org/officeDocument/2006/relationships/slideLayout" Target="../slideLayouts/slideLayout174.xml"/><Relationship Id="rId33" Type="http://schemas.openxmlformats.org/officeDocument/2006/relationships/slideLayout" Target="../slideLayouts/slideLayout182.xml"/><Relationship Id="rId38" Type="http://schemas.openxmlformats.org/officeDocument/2006/relationships/theme" Target="../theme/theme5.xml"/><Relationship Id="rId2" Type="http://schemas.openxmlformats.org/officeDocument/2006/relationships/slideLayout" Target="../slideLayouts/slideLayout151.xml"/><Relationship Id="rId16" Type="http://schemas.openxmlformats.org/officeDocument/2006/relationships/slideLayout" Target="../slideLayouts/slideLayout165.xml"/><Relationship Id="rId20" Type="http://schemas.openxmlformats.org/officeDocument/2006/relationships/slideLayout" Target="../slideLayouts/slideLayout169.xml"/><Relationship Id="rId29" Type="http://schemas.openxmlformats.org/officeDocument/2006/relationships/slideLayout" Target="../slideLayouts/slideLayout178.xml"/><Relationship Id="rId1" Type="http://schemas.openxmlformats.org/officeDocument/2006/relationships/slideLayout" Target="../slideLayouts/slideLayout150.xml"/><Relationship Id="rId6" Type="http://schemas.openxmlformats.org/officeDocument/2006/relationships/slideLayout" Target="../slideLayouts/slideLayout155.xml"/><Relationship Id="rId11" Type="http://schemas.openxmlformats.org/officeDocument/2006/relationships/slideLayout" Target="../slideLayouts/slideLayout160.xml"/><Relationship Id="rId24" Type="http://schemas.openxmlformats.org/officeDocument/2006/relationships/slideLayout" Target="../slideLayouts/slideLayout173.xml"/><Relationship Id="rId32" Type="http://schemas.openxmlformats.org/officeDocument/2006/relationships/slideLayout" Target="../slideLayouts/slideLayout181.xml"/><Relationship Id="rId37" Type="http://schemas.openxmlformats.org/officeDocument/2006/relationships/slideLayout" Target="../slideLayouts/slideLayout186.xml"/><Relationship Id="rId5" Type="http://schemas.openxmlformats.org/officeDocument/2006/relationships/slideLayout" Target="../slideLayouts/slideLayout154.xml"/><Relationship Id="rId15" Type="http://schemas.openxmlformats.org/officeDocument/2006/relationships/slideLayout" Target="../slideLayouts/slideLayout164.xml"/><Relationship Id="rId23" Type="http://schemas.openxmlformats.org/officeDocument/2006/relationships/slideLayout" Target="../slideLayouts/slideLayout172.xml"/><Relationship Id="rId28" Type="http://schemas.openxmlformats.org/officeDocument/2006/relationships/slideLayout" Target="../slideLayouts/slideLayout177.xml"/><Relationship Id="rId36" Type="http://schemas.openxmlformats.org/officeDocument/2006/relationships/slideLayout" Target="../slideLayouts/slideLayout185.xml"/><Relationship Id="rId10" Type="http://schemas.openxmlformats.org/officeDocument/2006/relationships/slideLayout" Target="../slideLayouts/slideLayout159.xml"/><Relationship Id="rId19" Type="http://schemas.openxmlformats.org/officeDocument/2006/relationships/slideLayout" Target="../slideLayouts/slideLayout168.xml"/><Relationship Id="rId31" Type="http://schemas.openxmlformats.org/officeDocument/2006/relationships/slideLayout" Target="../slideLayouts/slideLayout180.xml"/><Relationship Id="rId4" Type="http://schemas.openxmlformats.org/officeDocument/2006/relationships/slideLayout" Target="../slideLayouts/slideLayout153.xml"/><Relationship Id="rId9" Type="http://schemas.openxmlformats.org/officeDocument/2006/relationships/slideLayout" Target="../slideLayouts/slideLayout158.xml"/><Relationship Id="rId14" Type="http://schemas.openxmlformats.org/officeDocument/2006/relationships/slideLayout" Target="../slideLayouts/slideLayout163.xml"/><Relationship Id="rId22" Type="http://schemas.openxmlformats.org/officeDocument/2006/relationships/slideLayout" Target="../slideLayouts/slideLayout171.xml"/><Relationship Id="rId27" Type="http://schemas.openxmlformats.org/officeDocument/2006/relationships/slideLayout" Target="../slideLayouts/slideLayout176.xml"/><Relationship Id="rId30" Type="http://schemas.openxmlformats.org/officeDocument/2006/relationships/slideLayout" Target="../slideLayouts/slideLayout179.xml"/><Relationship Id="rId35" Type="http://schemas.openxmlformats.org/officeDocument/2006/relationships/slideLayout" Target="../slideLayouts/slideLayout184.xml"/><Relationship Id="rId8" Type="http://schemas.openxmlformats.org/officeDocument/2006/relationships/slideLayout" Target="../slideLayouts/slideLayout157.xml"/><Relationship Id="rId3" Type="http://schemas.openxmlformats.org/officeDocument/2006/relationships/slideLayout" Target="../slideLayouts/slideLayout152.xml"/></Relationships>
</file>

<file path=ppt/slideMasters/_rels/slideMaster6.xml.rels><?xml version="1.0" encoding="UTF-8" standalone="yes"?>
<Relationships xmlns="http://schemas.openxmlformats.org/package/2006/relationships"><Relationship Id="rId13" Type="http://schemas.openxmlformats.org/officeDocument/2006/relationships/slideLayout" Target="../slideLayouts/slideLayout199.xml"/><Relationship Id="rId18" Type="http://schemas.openxmlformats.org/officeDocument/2006/relationships/slideLayout" Target="../slideLayouts/slideLayout204.xml"/><Relationship Id="rId26" Type="http://schemas.openxmlformats.org/officeDocument/2006/relationships/slideLayout" Target="../slideLayouts/slideLayout212.xml"/><Relationship Id="rId39" Type="http://schemas.openxmlformats.org/officeDocument/2006/relationships/image" Target="../media/image13.png"/><Relationship Id="rId21" Type="http://schemas.openxmlformats.org/officeDocument/2006/relationships/slideLayout" Target="../slideLayouts/slideLayout207.xml"/><Relationship Id="rId34" Type="http://schemas.openxmlformats.org/officeDocument/2006/relationships/slideLayout" Target="../slideLayouts/slideLayout220.xml"/><Relationship Id="rId7" Type="http://schemas.openxmlformats.org/officeDocument/2006/relationships/slideLayout" Target="../slideLayouts/slideLayout193.xml"/><Relationship Id="rId12" Type="http://schemas.openxmlformats.org/officeDocument/2006/relationships/slideLayout" Target="../slideLayouts/slideLayout198.xml"/><Relationship Id="rId17" Type="http://schemas.openxmlformats.org/officeDocument/2006/relationships/slideLayout" Target="../slideLayouts/slideLayout203.xml"/><Relationship Id="rId25" Type="http://schemas.openxmlformats.org/officeDocument/2006/relationships/slideLayout" Target="../slideLayouts/slideLayout211.xml"/><Relationship Id="rId33" Type="http://schemas.openxmlformats.org/officeDocument/2006/relationships/slideLayout" Target="../slideLayouts/slideLayout219.xml"/><Relationship Id="rId38" Type="http://schemas.openxmlformats.org/officeDocument/2006/relationships/theme" Target="../theme/theme6.xml"/><Relationship Id="rId2" Type="http://schemas.openxmlformats.org/officeDocument/2006/relationships/slideLayout" Target="../slideLayouts/slideLayout188.xml"/><Relationship Id="rId16" Type="http://schemas.openxmlformats.org/officeDocument/2006/relationships/slideLayout" Target="../slideLayouts/slideLayout202.xml"/><Relationship Id="rId20" Type="http://schemas.openxmlformats.org/officeDocument/2006/relationships/slideLayout" Target="../slideLayouts/slideLayout206.xml"/><Relationship Id="rId29" Type="http://schemas.openxmlformats.org/officeDocument/2006/relationships/slideLayout" Target="../slideLayouts/slideLayout215.xml"/><Relationship Id="rId1" Type="http://schemas.openxmlformats.org/officeDocument/2006/relationships/slideLayout" Target="../slideLayouts/slideLayout187.xml"/><Relationship Id="rId6" Type="http://schemas.openxmlformats.org/officeDocument/2006/relationships/slideLayout" Target="../slideLayouts/slideLayout192.xml"/><Relationship Id="rId11" Type="http://schemas.openxmlformats.org/officeDocument/2006/relationships/slideLayout" Target="../slideLayouts/slideLayout197.xml"/><Relationship Id="rId24" Type="http://schemas.openxmlformats.org/officeDocument/2006/relationships/slideLayout" Target="../slideLayouts/slideLayout210.xml"/><Relationship Id="rId32" Type="http://schemas.openxmlformats.org/officeDocument/2006/relationships/slideLayout" Target="../slideLayouts/slideLayout218.xml"/><Relationship Id="rId37" Type="http://schemas.openxmlformats.org/officeDocument/2006/relationships/slideLayout" Target="../slideLayouts/slideLayout223.xml"/><Relationship Id="rId5" Type="http://schemas.openxmlformats.org/officeDocument/2006/relationships/slideLayout" Target="../slideLayouts/slideLayout191.xml"/><Relationship Id="rId15" Type="http://schemas.openxmlformats.org/officeDocument/2006/relationships/slideLayout" Target="../slideLayouts/slideLayout201.xml"/><Relationship Id="rId23" Type="http://schemas.openxmlformats.org/officeDocument/2006/relationships/slideLayout" Target="../slideLayouts/slideLayout209.xml"/><Relationship Id="rId28" Type="http://schemas.openxmlformats.org/officeDocument/2006/relationships/slideLayout" Target="../slideLayouts/slideLayout214.xml"/><Relationship Id="rId36" Type="http://schemas.openxmlformats.org/officeDocument/2006/relationships/slideLayout" Target="../slideLayouts/slideLayout222.xml"/><Relationship Id="rId10" Type="http://schemas.openxmlformats.org/officeDocument/2006/relationships/slideLayout" Target="../slideLayouts/slideLayout196.xml"/><Relationship Id="rId19" Type="http://schemas.openxmlformats.org/officeDocument/2006/relationships/slideLayout" Target="../slideLayouts/slideLayout205.xml"/><Relationship Id="rId31" Type="http://schemas.openxmlformats.org/officeDocument/2006/relationships/slideLayout" Target="../slideLayouts/slideLayout217.xml"/><Relationship Id="rId4" Type="http://schemas.openxmlformats.org/officeDocument/2006/relationships/slideLayout" Target="../slideLayouts/slideLayout190.xml"/><Relationship Id="rId9" Type="http://schemas.openxmlformats.org/officeDocument/2006/relationships/slideLayout" Target="../slideLayouts/slideLayout195.xml"/><Relationship Id="rId14" Type="http://schemas.openxmlformats.org/officeDocument/2006/relationships/slideLayout" Target="../slideLayouts/slideLayout200.xml"/><Relationship Id="rId22" Type="http://schemas.openxmlformats.org/officeDocument/2006/relationships/slideLayout" Target="../slideLayouts/slideLayout208.xml"/><Relationship Id="rId27" Type="http://schemas.openxmlformats.org/officeDocument/2006/relationships/slideLayout" Target="../slideLayouts/slideLayout213.xml"/><Relationship Id="rId30" Type="http://schemas.openxmlformats.org/officeDocument/2006/relationships/slideLayout" Target="../slideLayouts/slideLayout216.xml"/><Relationship Id="rId35" Type="http://schemas.openxmlformats.org/officeDocument/2006/relationships/slideLayout" Target="../slideLayouts/slideLayout221.xml"/><Relationship Id="rId8" Type="http://schemas.openxmlformats.org/officeDocument/2006/relationships/slideLayout" Target="../slideLayouts/slideLayout194.xml"/><Relationship Id="rId3" Type="http://schemas.openxmlformats.org/officeDocument/2006/relationships/slideLayout" Target="../slideLayouts/slideLayout189.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236.xml"/><Relationship Id="rId18" Type="http://schemas.openxmlformats.org/officeDocument/2006/relationships/slideLayout" Target="../slideLayouts/slideLayout241.xml"/><Relationship Id="rId26" Type="http://schemas.openxmlformats.org/officeDocument/2006/relationships/slideLayout" Target="../slideLayouts/slideLayout249.xml"/><Relationship Id="rId39" Type="http://schemas.openxmlformats.org/officeDocument/2006/relationships/image" Target="../media/image1.png"/><Relationship Id="rId21" Type="http://schemas.openxmlformats.org/officeDocument/2006/relationships/slideLayout" Target="../slideLayouts/slideLayout244.xml"/><Relationship Id="rId34" Type="http://schemas.openxmlformats.org/officeDocument/2006/relationships/slideLayout" Target="../slideLayouts/slideLayout257.xml"/><Relationship Id="rId7" Type="http://schemas.openxmlformats.org/officeDocument/2006/relationships/slideLayout" Target="../slideLayouts/slideLayout230.xml"/><Relationship Id="rId12" Type="http://schemas.openxmlformats.org/officeDocument/2006/relationships/slideLayout" Target="../slideLayouts/slideLayout235.xml"/><Relationship Id="rId17" Type="http://schemas.openxmlformats.org/officeDocument/2006/relationships/slideLayout" Target="../slideLayouts/slideLayout240.xml"/><Relationship Id="rId25" Type="http://schemas.openxmlformats.org/officeDocument/2006/relationships/slideLayout" Target="../slideLayouts/slideLayout248.xml"/><Relationship Id="rId33" Type="http://schemas.openxmlformats.org/officeDocument/2006/relationships/slideLayout" Target="../slideLayouts/slideLayout256.xml"/><Relationship Id="rId38" Type="http://schemas.openxmlformats.org/officeDocument/2006/relationships/theme" Target="../theme/theme7.xml"/><Relationship Id="rId2" Type="http://schemas.openxmlformats.org/officeDocument/2006/relationships/slideLayout" Target="../slideLayouts/slideLayout225.xml"/><Relationship Id="rId16" Type="http://schemas.openxmlformats.org/officeDocument/2006/relationships/slideLayout" Target="../slideLayouts/slideLayout239.xml"/><Relationship Id="rId20" Type="http://schemas.openxmlformats.org/officeDocument/2006/relationships/slideLayout" Target="../slideLayouts/slideLayout243.xml"/><Relationship Id="rId29" Type="http://schemas.openxmlformats.org/officeDocument/2006/relationships/slideLayout" Target="../slideLayouts/slideLayout252.xml"/><Relationship Id="rId1" Type="http://schemas.openxmlformats.org/officeDocument/2006/relationships/slideLayout" Target="../slideLayouts/slideLayout224.xml"/><Relationship Id="rId6" Type="http://schemas.openxmlformats.org/officeDocument/2006/relationships/slideLayout" Target="../slideLayouts/slideLayout229.xml"/><Relationship Id="rId11" Type="http://schemas.openxmlformats.org/officeDocument/2006/relationships/slideLayout" Target="../slideLayouts/slideLayout234.xml"/><Relationship Id="rId24" Type="http://schemas.openxmlformats.org/officeDocument/2006/relationships/slideLayout" Target="../slideLayouts/slideLayout247.xml"/><Relationship Id="rId32" Type="http://schemas.openxmlformats.org/officeDocument/2006/relationships/slideLayout" Target="../slideLayouts/slideLayout255.xml"/><Relationship Id="rId37" Type="http://schemas.openxmlformats.org/officeDocument/2006/relationships/slideLayout" Target="../slideLayouts/slideLayout260.xml"/><Relationship Id="rId5" Type="http://schemas.openxmlformats.org/officeDocument/2006/relationships/slideLayout" Target="../slideLayouts/slideLayout228.xml"/><Relationship Id="rId15" Type="http://schemas.openxmlformats.org/officeDocument/2006/relationships/slideLayout" Target="../slideLayouts/slideLayout238.xml"/><Relationship Id="rId23" Type="http://schemas.openxmlformats.org/officeDocument/2006/relationships/slideLayout" Target="../slideLayouts/slideLayout246.xml"/><Relationship Id="rId28" Type="http://schemas.openxmlformats.org/officeDocument/2006/relationships/slideLayout" Target="../slideLayouts/slideLayout251.xml"/><Relationship Id="rId36" Type="http://schemas.openxmlformats.org/officeDocument/2006/relationships/slideLayout" Target="../slideLayouts/slideLayout259.xml"/><Relationship Id="rId10" Type="http://schemas.openxmlformats.org/officeDocument/2006/relationships/slideLayout" Target="../slideLayouts/slideLayout233.xml"/><Relationship Id="rId19" Type="http://schemas.openxmlformats.org/officeDocument/2006/relationships/slideLayout" Target="../slideLayouts/slideLayout242.xml"/><Relationship Id="rId31" Type="http://schemas.openxmlformats.org/officeDocument/2006/relationships/slideLayout" Target="../slideLayouts/slideLayout254.xml"/><Relationship Id="rId4" Type="http://schemas.openxmlformats.org/officeDocument/2006/relationships/slideLayout" Target="../slideLayouts/slideLayout227.xml"/><Relationship Id="rId9" Type="http://schemas.openxmlformats.org/officeDocument/2006/relationships/slideLayout" Target="../slideLayouts/slideLayout232.xml"/><Relationship Id="rId14" Type="http://schemas.openxmlformats.org/officeDocument/2006/relationships/slideLayout" Target="../slideLayouts/slideLayout237.xml"/><Relationship Id="rId22" Type="http://schemas.openxmlformats.org/officeDocument/2006/relationships/slideLayout" Target="../slideLayouts/slideLayout245.xml"/><Relationship Id="rId27" Type="http://schemas.openxmlformats.org/officeDocument/2006/relationships/slideLayout" Target="../slideLayouts/slideLayout250.xml"/><Relationship Id="rId30" Type="http://schemas.openxmlformats.org/officeDocument/2006/relationships/slideLayout" Target="../slideLayouts/slideLayout253.xml"/><Relationship Id="rId35" Type="http://schemas.openxmlformats.org/officeDocument/2006/relationships/slideLayout" Target="../slideLayouts/slideLayout258.xml"/><Relationship Id="rId8" Type="http://schemas.openxmlformats.org/officeDocument/2006/relationships/slideLayout" Target="../slideLayouts/slideLayout231.xml"/><Relationship Id="rId3" Type="http://schemas.openxmlformats.org/officeDocument/2006/relationships/slideLayout" Target="../slideLayouts/slideLayout226.xml"/></Relationships>
</file>

<file path=ppt/slideMasters/_rels/slideMaster8.xml.rels><?xml version="1.0" encoding="UTF-8" standalone="yes"?>
<Relationships xmlns="http://schemas.openxmlformats.org/package/2006/relationships"><Relationship Id="rId13" Type="http://schemas.openxmlformats.org/officeDocument/2006/relationships/slideLayout" Target="../slideLayouts/slideLayout273.xml"/><Relationship Id="rId18" Type="http://schemas.openxmlformats.org/officeDocument/2006/relationships/slideLayout" Target="../slideLayouts/slideLayout278.xml"/><Relationship Id="rId26" Type="http://schemas.openxmlformats.org/officeDocument/2006/relationships/slideLayout" Target="../slideLayouts/slideLayout286.xml"/><Relationship Id="rId39" Type="http://schemas.openxmlformats.org/officeDocument/2006/relationships/image" Target="../media/image1.png"/><Relationship Id="rId21" Type="http://schemas.openxmlformats.org/officeDocument/2006/relationships/slideLayout" Target="../slideLayouts/slideLayout281.xml"/><Relationship Id="rId34" Type="http://schemas.openxmlformats.org/officeDocument/2006/relationships/slideLayout" Target="../slideLayouts/slideLayout294.xml"/><Relationship Id="rId7" Type="http://schemas.openxmlformats.org/officeDocument/2006/relationships/slideLayout" Target="../slideLayouts/slideLayout267.xml"/><Relationship Id="rId12" Type="http://schemas.openxmlformats.org/officeDocument/2006/relationships/slideLayout" Target="../slideLayouts/slideLayout272.xml"/><Relationship Id="rId17" Type="http://schemas.openxmlformats.org/officeDocument/2006/relationships/slideLayout" Target="../slideLayouts/slideLayout277.xml"/><Relationship Id="rId25" Type="http://schemas.openxmlformats.org/officeDocument/2006/relationships/slideLayout" Target="../slideLayouts/slideLayout285.xml"/><Relationship Id="rId33" Type="http://schemas.openxmlformats.org/officeDocument/2006/relationships/slideLayout" Target="../slideLayouts/slideLayout293.xml"/><Relationship Id="rId38" Type="http://schemas.openxmlformats.org/officeDocument/2006/relationships/theme" Target="../theme/theme8.xml"/><Relationship Id="rId2" Type="http://schemas.openxmlformats.org/officeDocument/2006/relationships/slideLayout" Target="../slideLayouts/slideLayout262.xml"/><Relationship Id="rId16" Type="http://schemas.openxmlformats.org/officeDocument/2006/relationships/slideLayout" Target="../slideLayouts/slideLayout276.xml"/><Relationship Id="rId20" Type="http://schemas.openxmlformats.org/officeDocument/2006/relationships/slideLayout" Target="../slideLayouts/slideLayout280.xml"/><Relationship Id="rId29" Type="http://schemas.openxmlformats.org/officeDocument/2006/relationships/slideLayout" Target="../slideLayouts/slideLayout289.xml"/><Relationship Id="rId1" Type="http://schemas.openxmlformats.org/officeDocument/2006/relationships/slideLayout" Target="../slideLayouts/slideLayout261.xml"/><Relationship Id="rId6" Type="http://schemas.openxmlformats.org/officeDocument/2006/relationships/slideLayout" Target="../slideLayouts/slideLayout266.xml"/><Relationship Id="rId11" Type="http://schemas.openxmlformats.org/officeDocument/2006/relationships/slideLayout" Target="../slideLayouts/slideLayout271.xml"/><Relationship Id="rId24" Type="http://schemas.openxmlformats.org/officeDocument/2006/relationships/slideLayout" Target="../slideLayouts/slideLayout284.xml"/><Relationship Id="rId32" Type="http://schemas.openxmlformats.org/officeDocument/2006/relationships/slideLayout" Target="../slideLayouts/slideLayout292.xml"/><Relationship Id="rId37" Type="http://schemas.openxmlformats.org/officeDocument/2006/relationships/slideLayout" Target="../slideLayouts/slideLayout297.xml"/><Relationship Id="rId5" Type="http://schemas.openxmlformats.org/officeDocument/2006/relationships/slideLayout" Target="../slideLayouts/slideLayout265.xml"/><Relationship Id="rId15" Type="http://schemas.openxmlformats.org/officeDocument/2006/relationships/slideLayout" Target="../slideLayouts/slideLayout275.xml"/><Relationship Id="rId23" Type="http://schemas.openxmlformats.org/officeDocument/2006/relationships/slideLayout" Target="../slideLayouts/slideLayout283.xml"/><Relationship Id="rId28" Type="http://schemas.openxmlformats.org/officeDocument/2006/relationships/slideLayout" Target="../slideLayouts/slideLayout288.xml"/><Relationship Id="rId36" Type="http://schemas.openxmlformats.org/officeDocument/2006/relationships/slideLayout" Target="../slideLayouts/slideLayout296.xml"/><Relationship Id="rId10" Type="http://schemas.openxmlformats.org/officeDocument/2006/relationships/slideLayout" Target="../slideLayouts/slideLayout270.xml"/><Relationship Id="rId19" Type="http://schemas.openxmlformats.org/officeDocument/2006/relationships/slideLayout" Target="../slideLayouts/slideLayout279.xml"/><Relationship Id="rId31" Type="http://schemas.openxmlformats.org/officeDocument/2006/relationships/slideLayout" Target="../slideLayouts/slideLayout291.xml"/><Relationship Id="rId4" Type="http://schemas.openxmlformats.org/officeDocument/2006/relationships/slideLayout" Target="../slideLayouts/slideLayout264.xml"/><Relationship Id="rId9" Type="http://schemas.openxmlformats.org/officeDocument/2006/relationships/slideLayout" Target="../slideLayouts/slideLayout269.xml"/><Relationship Id="rId14" Type="http://schemas.openxmlformats.org/officeDocument/2006/relationships/slideLayout" Target="../slideLayouts/slideLayout274.xml"/><Relationship Id="rId22" Type="http://schemas.openxmlformats.org/officeDocument/2006/relationships/slideLayout" Target="../slideLayouts/slideLayout282.xml"/><Relationship Id="rId27" Type="http://schemas.openxmlformats.org/officeDocument/2006/relationships/slideLayout" Target="../slideLayouts/slideLayout287.xml"/><Relationship Id="rId30" Type="http://schemas.openxmlformats.org/officeDocument/2006/relationships/slideLayout" Target="../slideLayouts/slideLayout290.xml"/><Relationship Id="rId35" Type="http://schemas.openxmlformats.org/officeDocument/2006/relationships/slideLayout" Target="../slideLayouts/slideLayout295.xml"/><Relationship Id="rId8" Type="http://schemas.openxmlformats.org/officeDocument/2006/relationships/slideLayout" Target="../slideLayouts/slideLayout268.xml"/><Relationship Id="rId3" Type="http://schemas.openxmlformats.org/officeDocument/2006/relationships/slideLayout" Target="../slideLayouts/slideLayout263.xml"/></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310.xml"/><Relationship Id="rId18" Type="http://schemas.openxmlformats.org/officeDocument/2006/relationships/slideLayout" Target="../slideLayouts/slideLayout315.xml"/><Relationship Id="rId26" Type="http://schemas.openxmlformats.org/officeDocument/2006/relationships/slideLayout" Target="../slideLayouts/slideLayout323.xml"/><Relationship Id="rId39" Type="http://schemas.openxmlformats.org/officeDocument/2006/relationships/image" Target="../media/image1.png"/><Relationship Id="rId21" Type="http://schemas.openxmlformats.org/officeDocument/2006/relationships/slideLayout" Target="../slideLayouts/slideLayout318.xml"/><Relationship Id="rId34" Type="http://schemas.openxmlformats.org/officeDocument/2006/relationships/slideLayout" Target="../slideLayouts/slideLayout331.xml"/><Relationship Id="rId7" Type="http://schemas.openxmlformats.org/officeDocument/2006/relationships/slideLayout" Target="../slideLayouts/slideLayout304.xml"/><Relationship Id="rId12" Type="http://schemas.openxmlformats.org/officeDocument/2006/relationships/slideLayout" Target="../slideLayouts/slideLayout309.xml"/><Relationship Id="rId17" Type="http://schemas.openxmlformats.org/officeDocument/2006/relationships/slideLayout" Target="../slideLayouts/slideLayout314.xml"/><Relationship Id="rId25" Type="http://schemas.openxmlformats.org/officeDocument/2006/relationships/slideLayout" Target="../slideLayouts/slideLayout322.xml"/><Relationship Id="rId33" Type="http://schemas.openxmlformats.org/officeDocument/2006/relationships/slideLayout" Target="../slideLayouts/slideLayout330.xml"/><Relationship Id="rId38" Type="http://schemas.openxmlformats.org/officeDocument/2006/relationships/theme" Target="../theme/theme9.xml"/><Relationship Id="rId2" Type="http://schemas.openxmlformats.org/officeDocument/2006/relationships/slideLayout" Target="../slideLayouts/slideLayout299.xml"/><Relationship Id="rId16" Type="http://schemas.openxmlformats.org/officeDocument/2006/relationships/slideLayout" Target="../slideLayouts/slideLayout313.xml"/><Relationship Id="rId20" Type="http://schemas.openxmlformats.org/officeDocument/2006/relationships/slideLayout" Target="../slideLayouts/slideLayout317.xml"/><Relationship Id="rId29" Type="http://schemas.openxmlformats.org/officeDocument/2006/relationships/slideLayout" Target="../slideLayouts/slideLayout326.xml"/><Relationship Id="rId1" Type="http://schemas.openxmlformats.org/officeDocument/2006/relationships/slideLayout" Target="../slideLayouts/slideLayout298.xml"/><Relationship Id="rId6" Type="http://schemas.openxmlformats.org/officeDocument/2006/relationships/slideLayout" Target="../slideLayouts/slideLayout303.xml"/><Relationship Id="rId11" Type="http://schemas.openxmlformats.org/officeDocument/2006/relationships/slideLayout" Target="../slideLayouts/slideLayout308.xml"/><Relationship Id="rId24" Type="http://schemas.openxmlformats.org/officeDocument/2006/relationships/slideLayout" Target="../slideLayouts/slideLayout321.xml"/><Relationship Id="rId32" Type="http://schemas.openxmlformats.org/officeDocument/2006/relationships/slideLayout" Target="../slideLayouts/slideLayout329.xml"/><Relationship Id="rId37" Type="http://schemas.openxmlformats.org/officeDocument/2006/relationships/slideLayout" Target="../slideLayouts/slideLayout334.xml"/><Relationship Id="rId5" Type="http://schemas.openxmlformats.org/officeDocument/2006/relationships/slideLayout" Target="../slideLayouts/slideLayout302.xml"/><Relationship Id="rId15" Type="http://schemas.openxmlformats.org/officeDocument/2006/relationships/slideLayout" Target="../slideLayouts/slideLayout312.xml"/><Relationship Id="rId23" Type="http://schemas.openxmlformats.org/officeDocument/2006/relationships/slideLayout" Target="../slideLayouts/slideLayout320.xml"/><Relationship Id="rId28" Type="http://schemas.openxmlformats.org/officeDocument/2006/relationships/slideLayout" Target="../slideLayouts/slideLayout325.xml"/><Relationship Id="rId36" Type="http://schemas.openxmlformats.org/officeDocument/2006/relationships/slideLayout" Target="../slideLayouts/slideLayout333.xml"/><Relationship Id="rId10" Type="http://schemas.openxmlformats.org/officeDocument/2006/relationships/slideLayout" Target="../slideLayouts/slideLayout307.xml"/><Relationship Id="rId19" Type="http://schemas.openxmlformats.org/officeDocument/2006/relationships/slideLayout" Target="../slideLayouts/slideLayout316.xml"/><Relationship Id="rId31" Type="http://schemas.openxmlformats.org/officeDocument/2006/relationships/slideLayout" Target="../slideLayouts/slideLayout328.xml"/><Relationship Id="rId4" Type="http://schemas.openxmlformats.org/officeDocument/2006/relationships/slideLayout" Target="../slideLayouts/slideLayout301.xml"/><Relationship Id="rId9" Type="http://schemas.openxmlformats.org/officeDocument/2006/relationships/slideLayout" Target="../slideLayouts/slideLayout306.xml"/><Relationship Id="rId14" Type="http://schemas.openxmlformats.org/officeDocument/2006/relationships/slideLayout" Target="../slideLayouts/slideLayout311.xml"/><Relationship Id="rId22" Type="http://schemas.openxmlformats.org/officeDocument/2006/relationships/slideLayout" Target="../slideLayouts/slideLayout319.xml"/><Relationship Id="rId27" Type="http://schemas.openxmlformats.org/officeDocument/2006/relationships/slideLayout" Target="../slideLayouts/slideLayout324.xml"/><Relationship Id="rId30" Type="http://schemas.openxmlformats.org/officeDocument/2006/relationships/slideLayout" Target="../slideLayouts/slideLayout327.xml"/><Relationship Id="rId35" Type="http://schemas.openxmlformats.org/officeDocument/2006/relationships/slideLayout" Target="../slideLayouts/slideLayout332.xml"/><Relationship Id="rId8" Type="http://schemas.openxmlformats.org/officeDocument/2006/relationships/slideLayout" Target="../slideLayouts/slideLayout305.xml"/><Relationship Id="rId3" Type="http://schemas.openxmlformats.org/officeDocument/2006/relationships/slideLayout" Target="../slideLayouts/slideLayout30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00808B11-D078-144E-BFA9-BB483B794E93}"/>
              </a:ext>
            </a:extLst>
          </p:cNvPr>
          <p:cNvPicPr>
            <a:picLocks noChangeAspect="1"/>
          </p:cNvPicPr>
          <p:nvPr userDrawn="1"/>
        </p:nvPicPr>
        <p:blipFill rotWithShape="1">
          <a:blip r:embed="rId40"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24857711"/>
      </p:ext>
    </p:extLst>
  </p:cSld>
  <p:clrMap bg1="lt1" tx1="dk1" bg2="lt2" tx2="dk2" accent1="accent1" accent2="accent2" accent3="accent3" accent4="accent4" accent5="accent5" accent6="accent6" hlink="hlink" folHlink="folHlink"/>
  <p:sldLayoutIdLst>
    <p:sldLayoutId id="2147483738" r:id="rId1"/>
    <p:sldLayoutId id="2147483650" r:id="rId2"/>
    <p:sldLayoutId id="2147483725" r:id="rId3"/>
    <p:sldLayoutId id="2147483719" r:id="rId4"/>
    <p:sldLayoutId id="2147483726" r:id="rId5"/>
    <p:sldLayoutId id="2147483666" r:id="rId6"/>
    <p:sldLayoutId id="2147483690" r:id="rId7"/>
    <p:sldLayoutId id="2147483728" r:id="rId8"/>
    <p:sldLayoutId id="2147483651" r:id="rId9"/>
    <p:sldLayoutId id="2147483652" r:id="rId10"/>
    <p:sldLayoutId id="2147483653" r:id="rId11"/>
    <p:sldLayoutId id="2147483654" r:id="rId12"/>
    <p:sldLayoutId id="2147483655" r:id="rId13"/>
    <p:sldLayoutId id="2147483656" r:id="rId14"/>
    <p:sldLayoutId id="2147483689" r:id="rId15"/>
    <p:sldLayoutId id="2147483712" r:id="rId16"/>
    <p:sldLayoutId id="2147483711" r:id="rId17"/>
    <p:sldLayoutId id="2147483675" r:id="rId18"/>
    <p:sldLayoutId id="2147483657" r:id="rId19"/>
    <p:sldLayoutId id="2147483691" r:id="rId20"/>
    <p:sldLayoutId id="2147483729" r:id="rId21"/>
    <p:sldLayoutId id="2147483739" r:id="rId22"/>
    <p:sldLayoutId id="2147483740" r:id="rId23"/>
    <p:sldLayoutId id="2147483718" r:id="rId24"/>
    <p:sldLayoutId id="2147483717" r:id="rId25"/>
    <p:sldLayoutId id="2147483714" r:id="rId26"/>
    <p:sldLayoutId id="2147483713" r:id="rId27"/>
    <p:sldLayoutId id="2147483716" r:id="rId28"/>
    <p:sldLayoutId id="2147483715" r:id="rId29"/>
    <p:sldLayoutId id="2147483707" r:id="rId30"/>
    <p:sldLayoutId id="2147483667" r:id="rId31"/>
    <p:sldLayoutId id="2147483702" r:id="rId32"/>
    <p:sldLayoutId id="2147483721" r:id="rId33"/>
    <p:sldLayoutId id="2147483700" r:id="rId34"/>
    <p:sldLayoutId id="2147483692" r:id="rId35"/>
    <p:sldLayoutId id="2147483722" r:id="rId36"/>
    <p:sldLayoutId id="2147483723" r:id="rId37"/>
    <p:sldLayoutId id="2147484349" r:id="rId38"/>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userDrawn="1">
          <p15:clr>
            <a:srgbClr val="F26B43"/>
          </p15:clr>
        </p15:guide>
        <p15:guide id="8" orient="horz" pos="3919" userDrawn="1">
          <p15:clr>
            <a:srgbClr val="F26B43"/>
          </p15:clr>
        </p15:guide>
        <p15:guide id="9" pos="3840" userDrawn="1">
          <p15:clr>
            <a:srgbClr val="F26B43"/>
          </p15:clr>
        </p15:guide>
        <p15:guide id="10" orient="horz" pos="2159" userDrawn="1">
          <p15:clr>
            <a:srgbClr val="F26B43"/>
          </p15:clr>
        </p15:guide>
        <p15:guide id="11" pos="400" userDrawn="1">
          <p15:clr>
            <a:srgbClr val="F26B43"/>
          </p15:clr>
        </p15:guide>
        <p15:guide id="12" pos="4128" userDrawn="1">
          <p15:clr>
            <a:srgbClr val="F26B43"/>
          </p15:clr>
        </p15:guide>
        <p15:guide id="13" pos="3552" userDrawn="1">
          <p15:clr>
            <a:srgbClr val="F26B43"/>
          </p15:clr>
        </p15:guide>
        <p15:guide id="14" orient="horz" pos="1275" userDrawn="1">
          <p15:clr>
            <a:srgbClr val="F26B43"/>
          </p15:clr>
        </p15:guide>
        <p15:guide id="15" orient="horz" pos="1434" userDrawn="1">
          <p15:clr>
            <a:srgbClr val="F26B43"/>
          </p15:clr>
        </p15:guide>
        <p15:guide id="16" pos="461" userDrawn="1">
          <p15:clr>
            <a:srgbClr val="F26B43"/>
          </p15:clr>
        </p15:guide>
        <p15:guide id="17" orient="horz" pos="663"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tx1">
                    <a:lumMod val="65000"/>
                    <a:lumOff val="3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3D4649E4-0867-DC49-B255-3BA5E7E7EDF9}"/>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38527241"/>
      </p:ext>
    </p:extLst>
  </p:cSld>
  <p:clrMap bg1="lt1" tx1="dk1" bg2="lt2" tx2="dk2" accent1="accent1" accent2="accent2" accent3="accent3" accent4="accent4" accent5="accent5" accent6="accent6" hlink="hlink" folHlink="folHlink"/>
  <p:sldLayoutIdLst>
    <p:sldLayoutId id="2147484046" r:id="rId1"/>
    <p:sldLayoutId id="2147484047" r:id="rId2"/>
    <p:sldLayoutId id="2147484048" r:id="rId3"/>
    <p:sldLayoutId id="2147484049" r:id="rId4"/>
    <p:sldLayoutId id="2147484050" r:id="rId5"/>
    <p:sldLayoutId id="2147484051" r:id="rId6"/>
    <p:sldLayoutId id="2147484052" r:id="rId7"/>
    <p:sldLayoutId id="2147484053" r:id="rId8"/>
    <p:sldLayoutId id="2147484054" r:id="rId9"/>
    <p:sldLayoutId id="2147484055" r:id="rId10"/>
    <p:sldLayoutId id="2147484056" r:id="rId11"/>
    <p:sldLayoutId id="2147484057" r:id="rId12"/>
    <p:sldLayoutId id="2147484058" r:id="rId13"/>
    <p:sldLayoutId id="2147484059" r:id="rId14"/>
    <p:sldLayoutId id="2147484060" r:id="rId15"/>
    <p:sldLayoutId id="2147484061" r:id="rId16"/>
    <p:sldLayoutId id="2147484062" r:id="rId17"/>
    <p:sldLayoutId id="2147484063" r:id="rId18"/>
    <p:sldLayoutId id="2147484064" r:id="rId19"/>
    <p:sldLayoutId id="2147484065" r:id="rId20"/>
    <p:sldLayoutId id="2147484066" r:id="rId21"/>
    <p:sldLayoutId id="2147484067" r:id="rId22"/>
    <p:sldLayoutId id="2147484068" r:id="rId23"/>
    <p:sldLayoutId id="2147484069" r:id="rId24"/>
    <p:sldLayoutId id="2147484070" r:id="rId25"/>
    <p:sldLayoutId id="2147484071" r:id="rId26"/>
    <p:sldLayoutId id="2147484072" r:id="rId27"/>
    <p:sldLayoutId id="2147484073" r:id="rId28"/>
    <p:sldLayoutId id="2147484074" r:id="rId29"/>
    <p:sldLayoutId id="2147484075" r:id="rId30"/>
    <p:sldLayoutId id="2147484076" r:id="rId31"/>
    <p:sldLayoutId id="2147484077" r:id="rId32"/>
    <p:sldLayoutId id="2147484078" r:id="rId33"/>
    <p:sldLayoutId id="2147484079" r:id="rId34"/>
    <p:sldLayoutId id="2147484080" r:id="rId35"/>
    <p:sldLayoutId id="2147484081" r:id="rId36"/>
    <p:sldLayoutId id="2147484082" r:id="rId37"/>
  </p:sldLayoutIdLst>
  <p:hf hdr="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40047064-45CD-5C4F-944D-FA033569141F}"/>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298915797"/>
      </p:ext>
    </p:extLst>
  </p:cSld>
  <p:clrMap bg1="lt1" tx1="dk1" bg2="lt2" tx2="dk2" accent1="accent1" accent2="accent2" accent3="accent3" accent4="accent4" accent5="accent5" accent6="accent6" hlink="hlink" folHlink="folHlink"/>
  <p:sldLayoutIdLst>
    <p:sldLayoutId id="2147484084" r:id="rId1"/>
    <p:sldLayoutId id="2147484085" r:id="rId2"/>
    <p:sldLayoutId id="2147484086" r:id="rId3"/>
    <p:sldLayoutId id="2147484087" r:id="rId4"/>
    <p:sldLayoutId id="2147484088" r:id="rId5"/>
    <p:sldLayoutId id="2147484089" r:id="rId6"/>
    <p:sldLayoutId id="2147484090" r:id="rId7"/>
    <p:sldLayoutId id="2147484091" r:id="rId8"/>
    <p:sldLayoutId id="2147484092" r:id="rId9"/>
    <p:sldLayoutId id="2147484093" r:id="rId10"/>
    <p:sldLayoutId id="2147484094" r:id="rId11"/>
    <p:sldLayoutId id="2147484095" r:id="rId12"/>
    <p:sldLayoutId id="2147484096" r:id="rId13"/>
    <p:sldLayoutId id="2147484097" r:id="rId14"/>
    <p:sldLayoutId id="2147484098" r:id="rId15"/>
    <p:sldLayoutId id="2147484099" r:id="rId16"/>
    <p:sldLayoutId id="2147484100" r:id="rId17"/>
    <p:sldLayoutId id="2147484101" r:id="rId18"/>
    <p:sldLayoutId id="2147484102" r:id="rId19"/>
    <p:sldLayoutId id="2147484103" r:id="rId20"/>
    <p:sldLayoutId id="2147484104" r:id="rId21"/>
    <p:sldLayoutId id="2147484105" r:id="rId22"/>
    <p:sldLayoutId id="2147484106" r:id="rId23"/>
    <p:sldLayoutId id="2147484107" r:id="rId24"/>
    <p:sldLayoutId id="2147484108" r:id="rId25"/>
    <p:sldLayoutId id="2147484109" r:id="rId26"/>
    <p:sldLayoutId id="2147484110" r:id="rId27"/>
    <p:sldLayoutId id="2147484111" r:id="rId28"/>
    <p:sldLayoutId id="2147484112" r:id="rId29"/>
    <p:sldLayoutId id="2147484113" r:id="rId30"/>
    <p:sldLayoutId id="2147484114" r:id="rId31"/>
    <p:sldLayoutId id="2147484115" r:id="rId32"/>
    <p:sldLayoutId id="2147484116" r:id="rId33"/>
    <p:sldLayoutId id="2147484117" r:id="rId34"/>
    <p:sldLayoutId id="2147484118" r:id="rId35"/>
    <p:sldLayoutId id="2147484119" r:id="rId36"/>
    <p:sldLayoutId id="2147484120"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30A165C8-D66E-F946-9F6F-EF11DC08AEA3}"/>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343780846"/>
      </p:ext>
    </p:extLst>
  </p:cSld>
  <p:clrMap bg1="lt1" tx1="dk1" bg2="lt2" tx2="dk2" accent1="accent1" accent2="accent2" accent3="accent3" accent4="accent4" accent5="accent5" accent6="accent6" hlink="hlink" folHlink="folHlink"/>
  <p:sldLayoutIdLst>
    <p:sldLayoutId id="2147484122" r:id="rId1"/>
    <p:sldLayoutId id="2147484123" r:id="rId2"/>
    <p:sldLayoutId id="2147484124" r:id="rId3"/>
    <p:sldLayoutId id="2147484125" r:id="rId4"/>
    <p:sldLayoutId id="2147484126" r:id="rId5"/>
    <p:sldLayoutId id="2147484127" r:id="rId6"/>
    <p:sldLayoutId id="2147484128" r:id="rId7"/>
    <p:sldLayoutId id="2147484129" r:id="rId8"/>
    <p:sldLayoutId id="2147484130" r:id="rId9"/>
    <p:sldLayoutId id="2147484131" r:id="rId10"/>
    <p:sldLayoutId id="2147484132" r:id="rId11"/>
    <p:sldLayoutId id="2147484133" r:id="rId12"/>
    <p:sldLayoutId id="2147484134" r:id="rId13"/>
    <p:sldLayoutId id="2147484135" r:id="rId14"/>
    <p:sldLayoutId id="2147484136" r:id="rId15"/>
    <p:sldLayoutId id="2147484137" r:id="rId16"/>
    <p:sldLayoutId id="2147484138" r:id="rId17"/>
    <p:sldLayoutId id="2147484139" r:id="rId18"/>
    <p:sldLayoutId id="2147484140" r:id="rId19"/>
    <p:sldLayoutId id="2147484141" r:id="rId20"/>
    <p:sldLayoutId id="2147484142" r:id="rId21"/>
    <p:sldLayoutId id="2147484143" r:id="rId22"/>
    <p:sldLayoutId id="2147484144" r:id="rId23"/>
    <p:sldLayoutId id="2147484145" r:id="rId24"/>
    <p:sldLayoutId id="2147484146" r:id="rId25"/>
    <p:sldLayoutId id="2147484147" r:id="rId26"/>
    <p:sldLayoutId id="2147484148" r:id="rId27"/>
    <p:sldLayoutId id="2147484149" r:id="rId28"/>
    <p:sldLayoutId id="2147484150" r:id="rId29"/>
    <p:sldLayoutId id="2147484151" r:id="rId30"/>
    <p:sldLayoutId id="2147484152" r:id="rId31"/>
    <p:sldLayoutId id="2147484153" r:id="rId32"/>
    <p:sldLayoutId id="2147484154" r:id="rId33"/>
    <p:sldLayoutId id="2147484155" r:id="rId34"/>
    <p:sldLayoutId id="2147484156" r:id="rId35"/>
    <p:sldLayoutId id="2147484157" r:id="rId36"/>
    <p:sldLayoutId id="2147484158"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FD4EBA2F-FD7E-AA41-861E-9C1EB1EEA369}"/>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148701250"/>
      </p:ext>
    </p:extLst>
  </p:cSld>
  <p:clrMap bg1="lt1" tx1="dk1" bg2="lt2" tx2="dk2" accent1="accent1" accent2="accent2" accent3="accent3" accent4="accent4" accent5="accent5" accent6="accent6" hlink="hlink" folHlink="folHlink"/>
  <p:sldLayoutIdLst>
    <p:sldLayoutId id="2147484160" r:id="rId1"/>
    <p:sldLayoutId id="2147484161" r:id="rId2"/>
    <p:sldLayoutId id="2147484162" r:id="rId3"/>
    <p:sldLayoutId id="2147484163" r:id="rId4"/>
    <p:sldLayoutId id="2147484164" r:id="rId5"/>
    <p:sldLayoutId id="2147484165" r:id="rId6"/>
    <p:sldLayoutId id="2147484166" r:id="rId7"/>
    <p:sldLayoutId id="2147484167" r:id="rId8"/>
    <p:sldLayoutId id="2147484168" r:id="rId9"/>
    <p:sldLayoutId id="2147484169" r:id="rId10"/>
    <p:sldLayoutId id="2147484170" r:id="rId11"/>
    <p:sldLayoutId id="2147484171" r:id="rId12"/>
    <p:sldLayoutId id="2147484172" r:id="rId13"/>
    <p:sldLayoutId id="2147484173" r:id="rId14"/>
    <p:sldLayoutId id="2147484174" r:id="rId15"/>
    <p:sldLayoutId id="2147484175" r:id="rId16"/>
    <p:sldLayoutId id="2147484176" r:id="rId17"/>
    <p:sldLayoutId id="2147484177" r:id="rId18"/>
    <p:sldLayoutId id="2147484178" r:id="rId19"/>
    <p:sldLayoutId id="2147484179" r:id="rId20"/>
    <p:sldLayoutId id="2147484180" r:id="rId21"/>
    <p:sldLayoutId id="2147484181" r:id="rId22"/>
    <p:sldLayoutId id="2147484182" r:id="rId23"/>
    <p:sldLayoutId id="2147484183" r:id="rId24"/>
    <p:sldLayoutId id="2147484184" r:id="rId25"/>
    <p:sldLayoutId id="2147484185" r:id="rId26"/>
    <p:sldLayoutId id="2147484186" r:id="rId27"/>
    <p:sldLayoutId id="2147484187" r:id="rId28"/>
    <p:sldLayoutId id="2147484188" r:id="rId29"/>
    <p:sldLayoutId id="2147484189" r:id="rId30"/>
    <p:sldLayoutId id="2147484190" r:id="rId31"/>
    <p:sldLayoutId id="2147484191" r:id="rId32"/>
    <p:sldLayoutId id="2147484192" r:id="rId33"/>
    <p:sldLayoutId id="2147484193" r:id="rId34"/>
    <p:sldLayoutId id="2147484194" r:id="rId35"/>
    <p:sldLayoutId id="2147484195" r:id="rId36"/>
    <p:sldLayoutId id="2147484196"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593EAC62-7F5B-8A44-BC29-CEED6BB80997}"/>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568035266"/>
      </p:ext>
    </p:extLst>
  </p:cSld>
  <p:clrMap bg1="lt1" tx1="dk1" bg2="lt2" tx2="dk2" accent1="accent1" accent2="accent2" accent3="accent3" accent4="accent4" accent5="accent5" accent6="accent6" hlink="hlink" folHlink="folHlink"/>
  <p:sldLayoutIdLst>
    <p:sldLayoutId id="2147484198" r:id="rId1"/>
    <p:sldLayoutId id="2147484199" r:id="rId2"/>
    <p:sldLayoutId id="2147484200" r:id="rId3"/>
    <p:sldLayoutId id="2147484201" r:id="rId4"/>
    <p:sldLayoutId id="2147484202" r:id="rId5"/>
    <p:sldLayoutId id="2147484203" r:id="rId6"/>
    <p:sldLayoutId id="2147484204" r:id="rId7"/>
    <p:sldLayoutId id="2147484205" r:id="rId8"/>
    <p:sldLayoutId id="2147484206" r:id="rId9"/>
    <p:sldLayoutId id="2147484207" r:id="rId10"/>
    <p:sldLayoutId id="2147484208" r:id="rId11"/>
    <p:sldLayoutId id="2147484209" r:id="rId12"/>
    <p:sldLayoutId id="2147484210" r:id="rId13"/>
    <p:sldLayoutId id="2147484211" r:id="rId14"/>
    <p:sldLayoutId id="2147484212" r:id="rId15"/>
    <p:sldLayoutId id="2147484213" r:id="rId16"/>
    <p:sldLayoutId id="2147484214" r:id="rId17"/>
    <p:sldLayoutId id="2147484215" r:id="rId18"/>
    <p:sldLayoutId id="2147484216" r:id="rId19"/>
    <p:sldLayoutId id="2147484217" r:id="rId20"/>
    <p:sldLayoutId id="2147484218" r:id="rId21"/>
    <p:sldLayoutId id="2147484219" r:id="rId22"/>
    <p:sldLayoutId id="2147484220" r:id="rId23"/>
    <p:sldLayoutId id="2147484221" r:id="rId24"/>
    <p:sldLayoutId id="2147484222" r:id="rId25"/>
    <p:sldLayoutId id="2147484223" r:id="rId26"/>
    <p:sldLayoutId id="2147484224" r:id="rId27"/>
    <p:sldLayoutId id="2147484225" r:id="rId28"/>
    <p:sldLayoutId id="2147484226" r:id="rId29"/>
    <p:sldLayoutId id="2147484227" r:id="rId30"/>
    <p:sldLayoutId id="2147484228" r:id="rId31"/>
    <p:sldLayoutId id="2147484229" r:id="rId32"/>
    <p:sldLayoutId id="2147484230" r:id="rId33"/>
    <p:sldLayoutId id="2147484231" r:id="rId34"/>
    <p:sldLayoutId id="2147484232" r:id="rId35"/>
    <p:sldLayoutId id="2147484233" r:id="rId36"/>
    <p:sldLayoutId id="2147484234"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511B2933-5997-A34E-B170-A9007385D908}"/>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971376316"/>
      </p:ext>
    </p:extLst>
  </p:cSld>
  <p:clrMap bg1="lt1" tx1="dk1" bg2="lt2" tx2="dk2" accent1="accent1" accent2="accent2" accent3="accent3" accent4="accent4" accent5="accent5" accent6="accent6" hlink="hlink" folHlink="folHlink"/>
  <p:sldLayoutIdLst>
    <p:sldLayoutId id="2147484236" r:id="rId1"/>
    <p:sldLayoutId id="2147484237" r:id="rId2"/>
    <p:sldLayoutId id="2147484238" r:id="rId3"/>
    <p:sldLayoutId id="2147484239" r:id="rId4"/>
    <p:sldLayoutId id="2147484240" r:id="rId5"/>
    <p:sldLayoutId id="2147484241" r:id="rId6"/>
    <p:sldLayoutId id="2147484242" r:id="rId7"/>
    <p:sldLayoutId id="2147484243" r:id="rId8"/>
    <p:sldLayoutId id="2147484244" r:id="rId9"/>
    <p:sldLayoutId id="2147484245" r:id="rId10"/>
    <p:sldLayoutId id="2147484246" r:id="rId11"/>
    <p:sldLayoutId id="2147484247" r:id="rId12"/>
    <p:sldLayoutId id="2147484248" r:id="rId13"/>
    <p:sldLayoutId id="2147484249" r:id="rId14"/>
    <p:sldLayoutId id="2147484250" r:id="rId15"/>
    <p:sldLayoutId id="2147484251" r:id="rId16"/>
    <p:sldLayoutId id="2147484252" r:id="rId17"/>
    <p:sldLayoutId id="2147484253" r:id="rId18"/>
    <p:sldLayoutId id="2147484254" r:id="rId19"/>
    <p:sldLayoutId id="2147484255" r:id="rId20"/>
    <p:sldLayoutId id="2147484256" r:id="rId21"/>
    <p:sldLayoutId id="2147484257" r:id="rId22"/>
    <p:sldLayoutId id="2147484258" r:id="rId23"/>
    <p:sldLayoutId id="2147484259" r:id="rId24"/>
    <p:sldLayoutId id="2147484260" r:id="rId25"/>
    <p:sldLayoutId id="2147484261" r:id="rId26"/>
    <p:sldLayoutId id="2147484262" r:id="rId27"/>
    <p:sldLayoutId id="2147484263" r:id="rId28"/>
    <p:sldLayoutId id="2147484264" r:id="rId29"/>
    <p:sldLayoutId id="2147484265" r:id="rId30"/>
    <p:sldLayoutId id="2147484266" r:id="rId31"/>
    <p:sldLayoutId id="2147484267" r:id="rId32"/>
    <p:sldLayoutId id="2147484268" r:id="rId33"/>
    <p:sldLayoutId id="2147484269" r:id="rId34"/>
    <p:sldLayoutId id="2147484270" r:id="rId35"/>
    <p:sldLayoutId id="2147484271" r:id="rId36"/>
    <p:sldLayoutId id="2147484272"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CE68011D-0CB5-8740-8A5F-B46B5CF3AFF2}"/>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111978865"/>
      </p:ext>
    </p:extLst>
  </p:cSld>
  <p:clrMap bg1="lt1" tx1="dk1" bg2="lt2" tx2="dk2" accent1="accent1" accent2="accent2" accent3="accent3" accent4="accent4" accent5="accent5" accent6="accent6" hlink="hlink" folHlink="folHlink"/>
  <p:sldLayoutIdLst>
    <p:sldLayoutId id="2147484274" r:id="rId1"/>
    <p:sldLayoutId id="2147484275" r:id="rId2"/>
    <p:sldLayoutId id="2147484276" r:id="rId3"/>
    <p:sldLayoutId id="2147484277" r:id="rId4"/>
    <p:sldLayoutId id="2147484278" r:id="rId5"/>
    <p:sldLayoutId id="2147484279" r:id="rId6"/>
    <p:sldLayoutId id="2147484280" r:id="rId7"/>
    <p:sldLayoutId id="2147484281" r:id="rId8"/>
    <p:sldLayoutId id="2147484282" r:id="rId9"/>
    <p:sldLayoutId id="2147484283" r:id="rId10"/>
    <p:sldLayoutId id="2147484284" r:id="rId11"/>
    <p:sldLayoutId id="2147484285" r:id="rId12"/>
    <p:sldLayoutId id="2147484286" r:id="rId13"/>
    <p:sldLayoutId id="2147484287" r:id="rId14"/>
    <p:sldLayoutId id="2147484288" r:id="rId15"/>
    <p:sldLayoutId id="2147484289" r:id="rId16"/>
    <p:sldLayoutId id="2147484290" r:id="rId17"/>
    <p:sldLayoutId id="2147484291" r:id="rId18"/>
    <p:sldLayoutId id="2147484292" r:id="rId19"/>
    <p:sldLayoutId id="2147484293" r:id="rId20"/>
    <p:sldLayoutId id="2147484294" r:id="rId21"/>
    <p:sldLayoutId id="2147484295" r:id="rId22"/>
    <p:sldLayoutId id="2147484296" r:id="rId23"/>
    <p:sldLayoutId id="2147484297" r:id="rId24"/>
    <p:sldLayoutId id="2147484298" r:id="rId25"/>
    <p:sldLayoutId id="2147484299" r:id="rId26"/>
    <p:sldLayoutId id="2147484300" r:id="rId27"/>
    <p:sldLayoutId id="2147484301" r:id="rId28"/>
    <p:sldLayoutId id="2147484302" r:id="rId29"/>
    <p:sldLayoutId id="2147484303" r:id="rId30"/>
    <p:sldLayoutId id="2147484304" r:id="rId31"/>
    <p:sldLayoutId id="2147484305" r:id="rId32"/>
    <p:sldLayoutId id="2147484306" r:id="rId33"/>
    <p:sldLayoutId id="2147484307" r:id="rId34"/>
    <p:sldLayoutId id="2147484308" r:id="rId35"/>
    <p:sldLayoutId id="2147484309" r:id="rId36"/>
    <p:sldLayoutId id="2147484310"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0CD2E6F4-6638-894F-98A3-CED6AD4A2036}"/>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495269219"/>
      </p:ext>
    </p:extLst>
  </p:cSld>
  <p:clrMap bg1="lt1" tx1="dk1" bg2="lt2" tx2="dk2" accent1="accent1" accent2="accent2" accent3="accent3" accent4="accent4" accent5="accent5" accent6="accent6" hlink="hlink" folHlink="folHlink"/>
  <p:sldLayoutIdLst>
    <p:sldLayoutId id="2147484312" r:id="rId1"/>
    <p:sldLayoutId id="2147484313" r:id="rId2"/>
    <p:sldLayoutId id="2147484314" r:id="rId3"/>
    <p:sldLayoutId id="2147484315" r:id="rId4"/>
    <p:sldLayoutId id="2147484316" r:id="rId5"/>
    <p:sldLayoutId id="2147484317" r:id="rId6"/>
    <p:sldLayoutId id="2147484318" r:id="rId7"/>
    <p:sldLayoutId id="2147484319" r:id="rId8"/>
    <p:sldLayoutId id="2147484320" r:id="rId9"/>
    <p:sldLayoutId id="2147484321" r:id="rId10"/>
    <p:sldLayoutId id="2147484322" r:id="rId11"/>
    <p:sldLayoutId id="2147484323" r:id="rId12"/>
    <p:sldLayoutId id="2147484324" r:id="rId13"/>
    <p:sldLayoutId id="2147484325" r:id="rId14"/>
    <p:sldLayoutId id="2147484326" r:id="rId15"/>
    <p:sldLayoutId id="2147484327" r:id="rId16"/>
    <p:sldLayoutId id="2147484328" r:id="rId17"/>
    <p:sldLayoutId id="2147484329" r:id="rId18"/>
    <p:sldLayoutId id="2147484330" r:id="rId19"/>
    <p:sldLayoutId id="2147484331" r:id="rId20"/>
    <p:sldLayoutId id="2147484332" r:id="rId21"/>
    <p:sldLayoutId id="2147484333" r:id="rId22"/>
    <p:sldLayoutId id="2147484334" r:id="rId23"/>
    <p:sldLayoutId id="2147484335" r:id="rId24"/>
    <p:sldLayoutId id="2147484336" r:id="rId25"/>
    <p:sldLayoutId id="2147484337" r:id="rId26"/>
    <p:sldLayoutId id="2147484338" r:id="rId27"/>
    <p:sldLayoutId id="2147484339" r:id="rId28"/>
    <p:sldLayoutId id="2147484340" r:id="rId29"/>
    <p:sldLayoutId id="2147484341" r:id="rId30"/>
    <p:sldLayoutId id="2147484342" r:id="rId31"/>
    <p:sldLayoutId id="2147484343" r:id="rId32"/>
    <p:sldLayoutId id="2147484344" r:id="rId33"/>
    <p:sldLayoutId id="2147484345" r:id="rId34"/>
    <p:sldLayoutId id="2147484346" r:id="rId35"/>
    <p:sldLayoutId id="2147484347" r:id="rId36"/>
    <p:sldLayoutId id="2147484348"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DCCC3EFD-5666-154D-B35E-5574C9B1DAF0}"/>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34022139"/>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7" r:id="rId16"/>
    <p:sldLayoutId id="2147483758" r:id="rId17"/>
    <p:sldLayoutId id="2147483759" r:id="rId18"/>
    <p:sldLayoutId id="2147483760" r:id="rId19"/>
    <p:sldLayoutId id="2147483761" r:id="rId20"/>
    <p:sldLayoutId id="2147483762" r:id="rId21"/>
    <p:sldLayoutId id="2147483763" r:id="rId22"/>
    <p:sldLayoutId id="2147483764" r:id="rId23"/>
    <p:sldLayoutId id="2147483765" r:id="rId24"/>
    <p:sldLayoutId id="2147483766" r:id="rId25"/>
    <p:sldLayoutId id="2147483767" r:id="rId26"/>
    <p:sldLayoutId id="2147483768" r:id="rId27"/>
    <p:sldLayoutId id="2147483769" r:id="rId28"/>
    <p:sldLayoutId id="2147483770" r:id="rId29"/>
    <p:sldLayoutId id="2147483771" r:id="rId30"/>
    <p:sldLayoutId id="2147483772" r:id="rId31"/>
    <p:sldLayoutId id="2147483773" r:id="rId32"/>
    <p:sldLayoutId id="2147483774" r:id="rId33"/>
    <p:sldLayoutId id="2147483775" r:id="rId34"/>
    <p:sldLayoutId id="2147483776" r:id="rId35"/>
    <p:sldLayoutId id="2147483777" r:id="rId36"/>
    <p:sldLayoutId id="2147483778"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tx1">
                    <a:lumMod val="65000"/>
                    <a:lumOff val="3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1A34A4EC-7D06-6644-8C98-B5197760F642}"/>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3288231728"/>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 id="2147483783" r:id="rId4"/>
    <p:sldLayoutId id="2147483784" r:id="rId5"/>
    <p:sldLayoutId id="2147483785" r:id="rId6"/>
    <p:sldLayoutId id="2147483786" r:id="rId7"/>
    <p:sldLayoutId id="2147483787" r:id="rId8"/>
    <p:sldLayoutId id="2147483788" r:id="rId9"/>
    <p:sldLayoutId id="2147483789" r:id="rId10"/>
    <p:sldLayoutId id="2147483790" r:id="rId11"/>
    <p:sldLayoutId id="2147483791" r:id="rId12"/>
    <p:sldLayoutId id="2147483792" r:id="rId13"/>
    <p:sldLayoutId id="2147483793" r:id="rId14"/>
    <p:sldLayoutId id="2147483794" r:id="rId15"/>
    <p:sldLayoutId id="2147483795" r:id="rId16"/>
    <p:sldLayoutId id="2147483796" r:id="rId17"/>
    <p:sldLayoutId id="2147483797" r:id="rId18"/>
    <p:sldLayoutId id="2147483798" r:id="rId19"/>
    <p:sldLayoutId id="2147483799" r:id="rId20"/>
    <p:sldLayoutId id="2147483800" r:id="rId21"/>
    <p:sldLayoutId id="2147483801" r:id="rId22"/>
    <p:sldLayoutId id="2147483802" r:id="rId23"/>
    <p:sldLayoutId id="2147483803" r:id="rId24"/>
    <p:sldLayoutId id="2147483804" r:id="rId25"/>
    <p:sldLayoutId id="2147483805" r:id="rId26"/>
    <p:sldLayoutId id="2147483806" r:id="rId27"/>
    <p:sldLayoutId id="2147483807" r:id="rId28"/>
    <p:sldLayoutId id="2147483808" r:id="rId29"/>
    <p:sldLayoutId id="2147483809" r:id="rId30"/>
    <p:sldLayoutId id="2147483810" r:id="rId31"/>
    <p:sldLayoutId id="2147483811" r:id="rId32"/>
    <p:sldLayoutId id="2147483812" r:id="rId33"/>
    <p:sldLayoutId id="2147483813" r:id="rId34"/>
    <p:sldLayoutId id="2147483814" r:id="rId35"/>
    <p:sldLayoutId id="2147483815" r:id="rId36"/>
    <p:sldLayoutId id="2147483816" r:id="rId37"/>
  </p:sldLayoutIdLst>
  <p:hf hdr="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tx1">
                    <a:lumMod val="65000"/>
                    <a:lumOff val="3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C4EA48F5-3B2F-264A-80BD-50184817795C}"/>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2850860060"/>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 id="2147483831" r:id="rId14"/>
    <p:sldLayoutId id="2147483832" r:id="rId15"/>
    <p:sldLayoutId id="2147483833" r:id="rId16"/>
    <p:sldLayoutId id="2147483834" r:id="rId17"/>
    <p:sldLayoutId id="2147483835" r:id="rId18"/>
    <p:sldLayoutId id="2147483836" r:id="rId19"/>
    <p:sldLayoutId id="2147483837" r:id="rId20"/>
    <p:sldLayoutId id="2147483838" r:id="rId21"/>
    <p:sldLayoutId id="2147483839" r:id="rId22"/>
    <p:sldLayoutId id="2147483840" r:id="rId23"/>
    <p:sldLayoutId id="2147483841" r:id="rId24"/>
    <p:sldLayoutId id="2147483842" r:id="rId25"/>
    <p:sldLayoutId id="2147483843" r:id="rId26"/>
    <p:sldLayoutId id="2147483844" r:id="rId27"/>
    <p:sldLayoutId id="2147483845" r:id="rId28"/>
    <p:sldLayoutId id="2147483846" r:id="rId29"/>
    <p:sldLayoutId id="2147483847" r:id="rId30"/>
    <p:sldLayoutId id="2147483848" r:id="rId31"/>
    <p:sldLayoutId id="2147483849" r:id="rId32"/>
    <p:sldLayoutId id="2147483850" r:id="rId33"/>
    <p:sldLayoutId id="2147483851" r:id="rId34"/>
    <p:sldLayoutId id="2147483852" r:id="rId35"/>
    <p:sldLayoutId id="2147483853" r:id="rId36"/>
    <p:sldLayoutId id="2147483854" r:id="rId37"/>
  </p:sldLayoutIdLst>
  <p:hf hdr="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B7E18EBE-482B-7E48-89D1-039D8F337A0A}"/>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955664762"/>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 id="2147483873" r:id="rId18"/>
    <p:sldLayoutId id="2147483874" r:id="rId19"/>
    <p:sldLayoutId id="2147483875" r:id="rId20"/>
    <p:sldLayoutId id="2147483876" r:id="rId21"/>
    <p:sldLayoutId id="2147483877" r:id="rId22"/>
    <p:sldLayoutId id="2147483878" r:id="rId23"/>
    <p:sldLayoutId id="2147483879" r:id="rId24"/>
    <p:sldLayoutId id="2147483880" r:id="rId25"/>
    <p:sldLayoutId id="2147483881" r:id="rId26"/>
    <p:sldLayoutId id="2147483882" r:id="rId27"/>
    <p:sldLayoutId id="2147483883" r:id="rId28"/>
    <p:sldLayoutId id="2147483884" r:id="rId29"/>
    <p:sldLayoutId id="2147483885" r:id="rId30"/>
    <p:sldLayoutId id="2147483886" r:id="rId31"/>
    <p:sldLayoutId id="2147483887" r:id="rId32"/>
    <p:sldLayoutId id="2147483888" r:id="rId33"/>
    <p:sldLayoutId id="2147483889" r:id="rId34"/>
    <p:sldLayoutId id="2147483890" r:id="rId35"/>
    <p:sldLayoutId id="2147483891" r:id="rId36"/>
    <p:sldLayoutId id="2147483892"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tx1">
                    <a:lumMod val="65000"/>
                    <a:lumOff val="3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dirty="0"/>
          </a:p>
        </p:txBody>
      </p:sp>
      <p:pic>
        <p:nvPicPr>
          <p:cNvPr id="37" name="Afbeelding 36">
            <a:extLst>
              <a:ext uri="{FF2B5EF4-FFF2-40B4-BE49-F238E27FC236}">
                <a16:creationId xmlns:a16="http://schemas.microsoft.com/office/drawing/2014/main" id="{ED518EBA-44F0-9144-AC57-3270B06A38B0}"/>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905825501"/>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 id="2147483905" r:id="rId12"/>
    <p:sldLayoutId id="2147483906" r:id="rId13"/>
    <p:sldLayoutId id="2147483907" r:id="rId14"/>
    <p:sldLayoutId id="2147483908" r:id="rId15"/>
    <p:sldLayoutId id="2147483909" r:id="rId16"/>
    <p:sldLayoutId id="2147483910" r:id="rId17"/>
    <p:sldLayoutId id="2147483911" r:id="rId18"/>
    <p:sldLayoutId id="2147483912" r:id="rId19"/>
    <p:sldLayoutId id="2147483913" r:id="rId20"/>
    <p:sldLayoutId id="2147483914" r:id="rId21"/>
    <p:sldLayoutId id="2147483915" r:id="rId22"/>
    <p:sldLayoutId id="2147483916" r:id="rId23"/>
    <p:sldLayoutId id="2147483917" r:id="rId24"/>
    <p:sldLayoutId id="2147483918" r:id="rId25"/>
    <p:sldLayoutId id="2147483919" r:id="rId26"/>
    <p:sldLayoutId id="2147483920" r:id="rId27"/>
    <p:sldLayoutId id="2147483921" r:id="rId28"/>
    <p:sldLayoutId id="2147483922" r:id="rId29"/>
    <p:sldLayoutId id="2147483923" r:id="rId30"/>
    <p:sldLayoutId id="2147483924" r:id="rId31"/>
    <p:sldLayoutId id="2147483925" r:id="rId32"/>
    <p:sldLayoutId id="2147483926" r:id="rId33"/>
    <p:sldLayoutId id="2147483927" r:id="rId34"/>
    <p:sldLayoutId id="2147483928" r:id="rId35"/>
    <p:sldLayoutId id="2147483929" r:id="rId36"/>
    <p:sldLayoutId id="2147483930" r:id="rId37"/>
  </p:sldLayoutIdLst>
  <p:hf hdr="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E9E498AD-2242-094E-9CA5-B0BF63533569}"/>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711376136"/>
      </p:ext>
    </p:extLst>
  </p:cSld>
  <p:clrMap bg1="lt1" tx1="dk1" bg2="lt2" tx2="dk2" accent1="accent1" accent2="accent2" accent3="accent3" accent4="accent4" accent5="accent5" accent6="accent6" hlink="hlink" folHlink="folHlink"/>
  <p:sldLayoutIdLst>
    <p:sldLayoutId id="2147483932" r:id="rId1"/>
    <p:sldLayoutId id="2147483933" r:id="rId2"/>
    <p:sldLayoutId id="2147483934" r:id="rId3"/>
    <p:sldLayoutId id="2147483935" r:id="rId4"/>
    <p:sldLayoutId id="2147483936" r:id="rId5"/>
    <p:sldLayoutId id="2147483937" r:id="rId6"/>
    <p:sldLayoutId id="2147483938" r:id="rId7"/>
    <p:sldLayoutId id="2147483939" r:id="rId8"/>
    <p:sldLayoutId id="2147483940" r:id="rId9"/>
    <p:sldLayoutId id="2147483941" r:id="rId10"/>
    <p:sldLayoutId id="2147483942" r:id="rId11"/>
    <p:sldLayoutId id="2147483943" r:id="rId12"/>
    <p:sldLayoutId id="2147483944" r:id="rId13"/>
    <p:sldLayoutId id="2147483945" r:id="rId14"/>
    <p:sldLayoutId id="2147483946" r:id="rId15"/>
    <p:sldLayoutId id="2147483947" r:id="rId16"/>
    <p:sldLayoutId id="2147483948" r:id="rId17"/>
    <p:sldLayoutId id="2147483949" r:id="rId18"/>
    <p:sldLayoutId id="2147483950" r:id="rId19"/>
    <p:sldLayoutId id="2147483951" r:id="rId20"/>
    <p:sldLayoutId id="2147483952" r:id="rId21"/>
    <p:sldLayoutId id="2147483953" r:id="rId22"/>
    <p:sldLayoutId id="2147483954" r:id="rId23"/>
    <p:sldLayoutId id="2147483955" r:id="rId24"/>
    <p:sldLayoutId id="2147483956" r:id="rId25"/>
    <p:sldLayoutId id="2147483957" r:id="rId26"/>
    <p:sldLayoutId id="2147483958" r:id="rId27"/>
    <p:sldLayoutId id="2147483959" r:id="rId28"/>
    <p:sldLayoutId id="2147483960" r:id="rId29"/>
    <p:sldLayoutId id="2147483961" r:id="rId30"/>
    <p:sldLayoutId id="2147483962" r:id="rId31"/>
    <p:sldLayoutId id="2147483963" r:id="rId32"/>
    <p:sldLayoutId id="2147483964" r:id="rId33"/>
    <p:sldLayoutId id="2147483965" r:id="rId34"/>
    <p:sldLayoutId id="2147483966" r:id="rId35"/>
    <p:sldLayoutId id="2147483967" r:id="rId36"/>
    <p:sldLayoutId id="2147483968"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bg1">
                    <a:lumMod val="6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bg1">
                    <a:lumMod val="6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bg1">
                    <a:lumMod val="6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994C5400-D7ED-1E44-BA9E-5361256F8F14}"/>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1092447635"/>
      </p:ext>
    </p:extLst>
  </p:cSld>
  <p:clrMap bg1="lt1" tx1="dk1" bg2="lt2" tx2="dk2" accent1="accent1" accent2="accent2" accent3="accent3" accent4="accent4" accent5="accent5" accent6="accent6" hlink="hlink" folHlink="folHlink"/>
  <p:sldLayoutIdLst>
    <p:sldLayoutId id="2147483970" r:id="rId1"/>
    <p:sldLayoutId id="2147483971" r:id="rId2"/>
    <p:sldLayoutId id="2147483972" r:id="rId3"/>
    <p:sldLayoutId id="2147483973" r:id="rId4"/>
    <p:sldLayoutId id="2147483974" r:id="rId5"/>
    <p:sldLayoutId id="2147483975" r:id="rId6"/>
    <p:sldLayoutId id="2147483976" r:id="rId7"/>
    <p:sldLayoutId id="2147483977" r:id="rId8"/>
    <p:sldLayoutId id="2147483978" r:id="rId9"/>
    <p:sldLayoutId id="2147483979" r:id="rId10"/>
    <p:sldLayoutId id="2147483980" r:id="rId11"/>
    <p:sldLayoutId id="2147483981" r:id="rId12"/>
    <p:sldLayoutId id="2147483982" r:id="rId13"/>
    <p:sldLayoutId id="2147483983" r:id="rId14"/>
    <p:sldLayoutId id="2147483984" r:id="rId15"/>
    <p:sldLayoutId id="2147483985" r:id="rId16"/>
    <p:sldLayoutId id="2147483986" r:id="rId17"/>
    <p:sldLayoutId id="2147483987" r:id="rId18"/>
    <p:sldLayoutId id="2147483988" r:id="rId19"/>
    <p:sldLayoutId id="2147483989" r:id="rId20"/>
    <p:sldLayoutId id="2147483990" r:id="rId21"/>
    <p:sldLayoutId id="2147483991" r:id="rId22"/>
    <p:sldLayoutId id="2147483992" r:id="rId23"/>
    <p:sldLayoutId id="2147483993" r:id="rId24"/>
    <p:sldLayoutId id="2147483994" r:id="rId25"/>
    <p:sldLayoutId id="2147483995" r:id="rId26"/>
    <p:sldLayoutId id="2147483996" r:id="rId27"/>
    <p:sldLayoutId id="2147483997" r:id="rId28"/>
    <p:sldLayoutId id="2147483998" r:id="rId29"/>
    <p:sldLayoutId id="2147483999" r:id="rId30"/>
    <p:sldLayoutId id="2147484000" r:id="rId31"/>
    <p:sldLayoutId id="2147484001" r:id="rId32"/>
    <p:sldLayoutId id="2147484002" r:id="rId33"/>
    <p:sldLayoutId id="2147484003" r:id="rId34"/>
    <p:sldLayoutId id="2147484004" r:id="rId35"/>
    <p:sldLayoutId id="2147484005" r:id="rId36"/>
    <p:sldLayoutId id="2147484006" r:id="rId37"/>
  </p:sldLayoutIdLst>
  <p:hf hdr="0"/>
  <p:txStyles>
    <p:titleStyle>
      <a:lvl1pPr algn="l" defTabSz="914400" rtl="0" eaLnBrk="1" latinLnBrk="0" hangingPunct="1">
        <a:lnSpc>
          <a:spcPct val="90000"/>
        </a:lnSpc>
        <a:spcBef>
          <a:spcPct val="0"/>
        </a:spcBef>
        <a:buNone/>
        <a:defRPr sz="3600" b="0" kern="1200" baseline="0">
          <a:solidFill>
            <a:schemeClr val="tx2"/>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tx2"/>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tx2"/>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tx2"/>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tx2"/>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Font typeface="Verdana" panose="020B0604030504040204" pitchFamily="34" charset="0"/>
        <a:buChar char="–"/>
        <a:defRPr sz="1600" kern="1200">
          <a:solidFill>
            <a:schemeClr val="tx2"/>
          </a:solidFill>
          <a:latin typeface="+mn-lt"/>
          <a:ea typeface="+mn-ea"/>
          <a:cs typeface="+mn-cs"/>
        </a:defRPr>
      </a:lvl5pPr>
      <a:lvl6pPr marL="1890000" indent="-316800" algn="l" defTabSz="914400" rtl="0" eaLnBrk="1" latinLnBrk="0" hangingPunct="1">
        <a:lnSpc>
          <a:spcPct val="90000"/>
        </a:lnSpc>
        <a:spcBef>
          <a:spcPts val="600"/>
        </a:spcBef>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tx2"/>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35000" y="1052513"/>
            <a:ext cx="10923588" cy="948047"/>
          </a:xfrm>
          <a:prstGeom prst="rect">
            <a:avLst/>
          </a:prstGeom>
        </p:spPr>
        <p:txBody>
          <a:bodyPr vert="horz" lIns="91440" tIns="45720" rIns="91440" bIns="45720" rtlCol="0" anchor="b" anchorCtr="0">
            <a:normAutofit/>
          </a:bodyPr>
          <a:lstStyle/>
          <a:p>
            <a:r>
              <a:rPr lang="nl-NL" dirty="0"/>
              <a:t>Klik om de stijl te bewerken</a:t>
            </a:r>
          </a:p>
        </p:txBody>
      </p:sp>
      <p:sp>
        <p:nvSpPr>
          <p:cNvPr id="3" name="Tijdelijke aanduiding voor tekst 2"/>
          <p:cNvSpPr>
            <a:spLocks noGrp="1"/>
          </p:cNvSpPr>
          <p:nvPr>
            <p:ph type="body" idx="1"/>
          </p:nvPr>
        </p:nvSpPr>
        <p:spPr>
          <a:xfrm>
            <a:off x="635000" y="2289485"/>
            <a:ext cx="10923588" cy="3931928"/>
          </a:xfrm>
          <a:prstGeom prst="rect">
            <a:avLst/>
          </a:prstGeom>
        </p:spPr>
        <p:txBody>
          <a:bodyPr vert="horz" lIns="91440" tIns="45720" rIns="91440" bIns="45720" rtlCol="0">
            <a:normAutofit/>
          </a:bodyPr>
          <a:lstStyle/>
          <a:p>
            <a:pPr lvl="0"/>
            <a:r>
              <a:rPr lang="nl-NL" dirty="0"/>
              <a:t>Tekststijl van het model bewerken</a:t>
            </a:r>
          </a:p>
          <a:p>
            <a:pPr lvl="1"/>
            <a:r>
              <a:rPr lang="nl-NL" dirty="0"/>
              <a:t>Tweede niveau</a:t>
            </a:r>
          </a:p>
          <a:p>
            <a:pPr lvl="2"/>
            <a:r>
              <a:rPr lang="nl-NL" dirty="0"/>
              <a:t>Derde niveau</a:t>
            </a:r>
          </a:p>
          <a:p>
            <a:pPr lvl="3"/>
            <a:r>
              <a:rPr lang="nl-NL" dirty="0"/>
              <a:t>Vierde niveau</a:t>
            </a:r>
          </a:p>
          <a:p>
            <a:pPr lvl="4"/>
            <a:r>
              <a:rPr lang="nl-NL" dirty="0"/>
              <a:t>Vijfde niveau</a:t>
            </a:r>
          </a:p>
          <a:p>
            <a:pPr lvl="5"/>
            <a:r>
              <a:rPr lang="nl-NL" dirty="0"/>
              <a:t>Zesde niveau</a:t>
            </a:r>
          </a:p>
          <a:p>
            <a:pPr lvl="6"/>
            <a:r>
              <a:rPr lang="nl-NL" dirty="0"/>
              <a:t>Zevende niveau</a:t>
            </a:r>
          </a:p>
          <a:p>
            <a:pPr lvl="7"/>
            <a:r>
              <a:rPr lang="nl-NL" dirty="0"/>
              <a:t>Achtste niveau</a:t>
            </a:r>
          </a:p>
          <a:p>
            <a:pPr lvl="8"/>
            <a:r>
              <a:rPr lang="nl-NL" dirty="0"/>
              <a:t>Negende niveau</a:t>
            </a:r>
          </a:p>
          <a:p>
            <a:pPr lvl="8"/>
            <a:endParaRPr lang="nl-NL" dirty="0"/>
          </a:p>
        </p:txBody>
      </p:sp>
      <p:sp>
        <p:nvSpPr>
          <p:cNvPr id="11" name="Tijdelijke aanduiding voor datum 3"/>
          <p:cNvSpPr>
            <a:spLocks noGrp="1"/>
          </p:cNvSpPr>
          <p:nvPr>
            <p:ph type="dt" sz="half" idx="2"/>
          </p:nvPr>
        </p:nvSpPr>
        <p:spPr>
          <a:xfrm>
            <a:off x="635000" y="6543488"/>
            <a:ext cx="5003800" cy="264272"/>
          </a:xfrm>
          <a:prstGeom prst="rect">
            <a:avLst/>
          </a:prstGeom>
        </p:spPr>
        <p:txBody>
          <a:bodyPr vert="horz" lIns="91440" tIns="0" rIns="91440" bIns="45720" rtlCol="0" anchor="t" anchorCtr="0"/>
          <a:lstStyle>
            <a:lvl1pPr algn="l">
              <a:defRPr sz="1050">
                <a:solidFill>
                  <a:schemeClr val="tx1">
                    <a:lumMod val="65000"/>
                    <a:lumOff val="35000"/>
                  </a:schemeClr>
                </a:solidFill>
              </a:defRPr>
            </a:lvl1pPr>
          </a:lstStyle>
          <a:p>
            <a:endParaRPr lang="nl-NL" dirty="0"/>
          </a:p>
        </p:txBody>
      </p:sp>
      <p:sp>
        <p:nvSpPr>
          <p:cNvPr id="14" name="Tijdelijke aanduiding voor voettekst 4"/>
          <p:cNvSpPr>
            <a:spLocks noGrp="1"/>
          </p:cNvSpPr>
          <p:nvPr>
            <p:ph type="ftr" sz="quarter" idx="3"/>
          </p:nvPr>
        </p:nvSpPr>
        <p:spPr>
          <a:xfrm>
            <a:off x="635000" y="6221413"/>
            <a:ext cx="5003800" cy="322075"/>
          </a:xfrm>
          <a:prstGeom prst="rect">
            <a:avLst/>
          </a:prstGeom>
        </p:spPr>
        <p:txBody>
          <a:bodyPr vert="horz" lIns="91440" tIns="45720" rIns="91440" bIns="45720" rtlCol="0" anchor="b" anchorCtr="0"/>
          <a:lstStyle>
            <a:lvl1pPr algn="l">
              <a:defRPr sz="1050">
                <a:solidFill>
                  <a:schemeClr val="tx1">
                    <a:lumMod val="65000"/>
                    <a:lumOff val="35000"/>
                  </a:schemeClr>
                </a:solidFill>
              </a:defRPr>
            </a:lvl1pPr>
          </a:lstStyle>
          <a:p>
            <a:endParaRPr lang="nl-NL" dirty="0"/>
          </a:p>
        </p:txBody>
      </p:sp>
      <p:sp>
        <p:nvSpPr>
          <p:cNvPr id="15" name="Tijdelijke aanduiding voor dianummer 5"/>
          <p:cNvSpPr>
            <a:spLocks noGrp="1"/>
          </p:cNvSpPr>
          <p:nvPr>
            <p:ph type="sldNum" sz="quarter" idx="4"/>
          </p:nvPr>
        </p:nvSpPr>
        <p:spPr>
          <a:xfrm>
            <a:off x="6553199" y="6221413"/>
            <a:ext cx="5005389" cy="322075"/>
          </a:xfrm>
          <a:prstGeom prst="rect">
            <a:avLst/>
          </a:prstGeom>
        </p:spPr>
        <p:txBody>
          <a:bodyPr vert="horz" lIns="91440" tIns="45720" rIns="0" bIns="45720" rtlCol="0" anchor="b" anchorCtr="0"/>
          <a:lstStyle>
            <a:lvl1pPr algn="r">
              <a:defRPr sz="1050">
                <a:solidFill>
                  <a:schemeClr val="tx1">
                    <a:lumMod val="65000"/>
                    <a:lumOff val="35000"/>
                  </a:schemeClr>
                </a:solidFill>
              </a:defRPr>
            </a:lvl1pPr>
          </a:lstStyle>
          <a:p>
            <a:fld id="{10A0A6AF-03C5-477E-939A-E28F7E7F05EA}" type="slidenum">
              <a:rPr lang="nl-NL" smtClean="0"/>
              <a:pPr/>
              <a:t>‹nr.›</a:t>
            </a:fld>
            <a:endParaRPr lang="nl-NL" dirty="0"/>
          </a:p>
        </p:txBody>
      </p:sp>
      <p:pic>
        <p:nvPicPr>
          <p:cNvPr id="8" name="Afbeelding 7">
            <a:extLst>
              <a:ext uri="{FF2B5EF4-FFF2-40B4-BE49-F238E27FC236}">
                <a16:creationId xmlns:a16="http://schemas.microsoft.com/office/drawing/2014/main" id="{6075388C-50A2-4345-A1B1-96ADAB6FFCC4}"/>
              </a:ext>
            </a:extLst>
          </p:cNvPr>
          <p:cNvPicPr>
            <a:picLocks noChangeAspect="1"/>
          </p:cNvPicPr>
          <p:nvPr userDrawn="1"/>
        </p:nvPicPr>
        <p:blipFill rotWithShape="1">
          <a:blip r:embed="rId39" cstate="print">
            <a:extLst>
              <a:ext uri="{28A0092B-C50C-407E-A947-70E740481C1C}">
                <a14:useLocalDpi xmlns:a14="http://schemas.microsoft.com/office/drawing/2010/main" val="0"/>
              </a:ext>
            </a:extLst>
          </a:blip>
          <a:srcRect l="44934" t="19074" r="44934"/>
          <a:stretch/>
        </p:blipFill>
        <p:spPr>
          <a:xfrm>
            <a:off x="5638800" y="1075"/>
            <a:ext cx="914400" cy="1008062"/>
          </a:xfrm>
          <a:prstGeom prst="rect">
            <a:avLst/>
          </a:prstGeom>
        </p:spPr>
      </p:pic>
    </p:spTree>
    <p:extLst>
      <p:ext uri="{BB962C8B-B14F-4D97-AF65-F5344CB8AC3E}">
        <p14:creationId xmlns:p14="http://schemas.microsoft.com/office/powerpoint/2010/main" val="4134592104"/>
      </p:ext>
    </p:extLst>
  </p:cSld>
  <p:clrMap bg1="lt1" tx1="dk1" bg2="lt2" tx2="dk2" accent1="accent1" accent2="accent2" accent3="accent3" accent4="accent4" accent5="accent5" accent6="accent6" hlink="hlink" folHlink="folHlink"/>
  <p:sldLayoutIdLst>
    <p:sldLayoutId id="2147484008" r:id="rId1"/>
    <p:sldLayoutId id="2147484009" r:id="rId2"/>
    <p:sldLayoutId id="2147484010" r:id="rId3"/>
    <p:sldLayoutId id="2147484011" r:id="rId4"/>
    <p:sldLayoutId id="2147484012" r:id="rId5"/>
    <p:sldLayoutId id="2147484013" r:id="rId6"/>
    <p:sldLayoutId id="2147484014" r:id="rId7"/>
    <p:sldLayoutId id="2147484015" r:id="rId8"/>
    <p:sldLayoutId id="2147484016" r:id="rId9"/>
    <p:sldLayoutId id="2147484017" r:id="rId10"/>
    <p:sldLayoutId id="2147484018" r:id="rId11"/>
    <p:sldLayoutId id="2147484019" r:id="rId12"/>
    <p:sldLayoutId id="2147484020" r:id="rId13"/>
    <p:sldLayoutId id="2147484021" r:id="rId14"/>
    <p:sldLayoutId id="2147484022" r:id="rId15"/>
    <p:sldLayoutId id="2147484023" r:id="rId16"/>
    <p:sldLayoutId id="2147484024" r:id="rId17"/>
    <p:sldLayoutId id="2147484025" r:id="rId18"/>
    <p:sldLayoutId id="2147484026" r:id="rId19"/>
    <p:sldLayoutId id="2147484027" r:id="rId20"/>
    <p:sldLayoutId id="2147484028" r:id="rId21"/>
    <p:sldLayoutId id="2147484029" r:id="rId22"/>
    <p:sldLayoutId id="2147484030" r:id="rId23"/>
    <p:sldLayoutId id="2147484031" r:id="rId24"/>
    <p:sldLayoutId id="2147484032" r:id="rId25"/>
    <p:sldLayoutId id="2147484033" r:id="rId26"/>
    <p:sldLayoutId id="2147484034" r:id="rId27"/>
    <p:sldLayoutId id="2147484035" r:id="rId28"/>
    <p:sldLayoutId id="2147484036" r:id="rId29"/>
    <p:sldLayoutId id="2147484037" r:id="rId30"/>
    <p:sldLayoutId id="2147484038" r:id="rId31"/>
    <p:sldLayoutId id="2147484039" r:id="rId32"/>
    <p:sldLayoutId id="2147484040" r:id="rId33"/>
    <p:sldLayoutId id="2147484041" r:id="rId34"/>
    <p:sldLayoutId id="2147484042" r:id="rId35"/>
    <p:sldLayoutId id="2147484043" r:id="rId36"/>
    <p:sldLayoutId id="2147484044" r:id="rId37"/>
  </p:sldLayoutIdLst>
  <p:hf hdr="0"/>
  <p:txStyles>
    <p:titleStyle>
      <a:lvl1pPr algn="l" defTabSz="914400" rtl="0" eaLnBrk="1" latinLnBrk="0" hangingPunct="1">
        <a:lnSpc>
          <a:spcPct val="90000"/>
        </a:lnSpc>
        <a:spcBef>
          <a:spcPct val="0"/>
        </a:spcBef>
        <a:buNone/>
        <a:defRPr sz="3600" b="0" kern="1200" baseline="0">
          <a:solidFill>
            <a:schemeClr val="accent1"/>
          </a:solidFill>
          <a:latin typeface="+mj-lt"/>
          <a:ea typeface="+mj-ea"/>
          <a:cs typeface="+mj-cs"/>
        </a:defRPr>
      </a:lvl1pPr>
    </p:titleStyle>
    <p:bodyStyle>
      <a:lvl1pPr marL="316800" indent="-316800" algn="l" defTabSz="914400" rtl="0" eaLnBrk="1" latinLnBrk="0" hangingPunct="1">
        <a:lnSpc>
          <a:spcPct val="90000"/>
        </a:lnSpc>
        <a:spcBef>
          <a:spcPts val="1200"/>
        </a:spcBef>
        <a:buClr>
          <a:schemeClr val="accent1"/>
        </a:buClr>
        <a:buSzPct val="80000"/>
        <a:buFont typeface="Verdana" panose="020B0604030504040204" pitchFamily="34" charset="0"/>
        <a:buChar char="›"/>
        <a:defRPr sz="2400" kern="1200">
          <a:solidFill>
            <a:schemeClr val="tx1"/>
          </a:solidFill>
          <a:latin typeface="+mn-lt"/>
          <a:ea typeface="+mn-ea"/>
          <a:cs typeface="+mn-cs"/>
        </a:defRPr>
      </a:lvl1pPr>
      <a:lvl2pPr marL="630000" indent="-316800" algn="l" defTabSz="914400" rtl="0" eaLnBrk="1" latinLnBrk="0" hangingPunct="1">
        <a:lnSpc>
          <a:spcPct val="90000"/>
        </a:lnSpc>
        <a:spcBef>
          <a:spcPts val="1000"/>
        </a:spcBef>
        <a:buClr>
          <a:schemeClr val="accent1"/>
        </a:buClr>
        <a:buFont typeface="Verdana" panose="020B0604030504040204" pitchFamily="34" charset="0"/>
        <a:buChar char="–"/>
        <a:defRPr sz="2000" kern="1200">
          <a:solidFill>
            <a:schemeClr val="tx1"/>
          </a:solidFill>
          <a:latin typeface="+mn-lt"/>
          <a:ea typeface="+mn-ea"/>
          <a:cs typeface="+mn-cs"/>
        </a:defRPr>
      </a:lvl2pPr>
      <a:lvl3pPr marL="946800" indent="-316800" algn="l" defTabSz="914400" rtl="0" eaLnBrk="1" latinLnBrk="0" hangingPunct="1">
        <a:lnSpc>
          <a:spcPct val="90000"/>
        </a:lnSpc>
        <a:spcBef>
          <a:spcPts val="800"/>
        </a:spcBef>
        <a:buClr>
          <a:schemeClr val="accent1"/>
        </a:buClr>
        <a:buFont typeface="Wingdings" panose="05000000000000000000" pitchFamily="2" charset="2"/>
        <a:buChar char="§"/>
        <a:defRPr sz="1800" kern="1200">
          <a:solidFill>
            <a:schemeClr val="tx1"/>
          </a:solidFill>
          <a:latin typeface="+mn-lt"/>
          <a:ea typeface="+mn-ea"/>
          <a:cs typeface="+mn-cs"/>
        </a:defRPr>
      </a:lvl3pPr>
      <a:lvl4pPr marL="1260000" indent="-316800" algn="l" defTabSz="914400" rtl="0" eaLnBrk="1" latinLnBrk="0" hangingPunct="1">
        <a:lnSpc>
          <a:spcPct val="90000"/>
        </a:lnSpc>
        <a:spcBef>
          <a:spcPts val="6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1576800" indent="-316800" algn="l" defTabSz="914400" rtl="0" eaLnBrk="1" latinLnBrk="0" hangingPunct="1">
        <a:lnSpc>
          <a:spcPct val="90000"/>
        </a:lnSpc>
        <a:spcBef>
          <a:spcPts val="600"/>
        </a:spcBef>
        <a:buClr>
          <a:schemeClr val="accent1"/>
        </a:buClr>
        <a:buFont typeface="Verdana" panose="020B0604030504040204" pitchFamily="34" charset="0"/>
        <a:buChar char="–"/>
        <a:defRPr sz="1600" kern="1200">
          <a:solidFill>
            <a:schemeClr val="accent1"/>
          </a:solidFill>
          <a:latin typeface="+mn-lt"/>
          <a:ea typeface="+mn-ea"/>
          <a:cs typeface="+mn-cs"/>
        </a:defRPr>
      </a:lvl5pPr>
      <a:lvl6pPr marL="1890000" indent="-316800" algn="l" defTabSz="914400" rtl="0" eaLnBrk="1" latinLnBrk="0" hangingPunct="1">
        <a:lnSpc>
          <a:spcPct val="90000"/>
        </a:lnSpc>
        <a:spcBef>
          <a:spcPts val="600"/>
        </a:spcBef>
        <a:buClr>
          <a:schemeClr val="accent1"/>
        </a:buClr>
        <a:buFont typeface="Arial" panose="020B0604020202020204" pitchFamily="34" charset="0"/>
        <a:buChar char="•"/>
        <a:defRPr sz="1400" kern="1200">
          <a:solidFill>
            <a:schemeClr val="tx1">
              <a:lumMod val="50000"/>
              <a:lumOff val="50000"/>
            </a:schemeClr>
          </a:solidFill>
          <a:latin typeface="+mn-lt"/>
          <a:ea typeface="+mn-ea"/>
          <a:cs typeface="+mn-cs"/>
        </a:defRPr>
      </a:lvl6pPr>
      <a:lvl7pPr marL="72000" indent="-72000" algn="l" defTabSz="914400" rtl="0" eaLnBrk="1" latinLnBrk="0" hangingPunct="1">
        <a:lnSpc>
          <a:spcPct val="90000"/>
        </a:lnSpc>
        <a:spcBef>
          <a:spcPts val="600"/>
        </a:spcBef>
        <a:buSzPct val="25000"/>
        <a:buFont typeface="Verdana" panose="020B0604030504040204" pitchFamily="34" charset="0"/>
        <a:buChar char=" "/>
        <a:defRPr sz="1200" b="1" i="0" kern="1200">
          <a:solidFill>
            <a:schemeClr val="accent1"/>
          </a:solidFill>
          <a:latin typeface="+mn-lt"/>
          <a:ea typeface="+mn-ea"/>
          <a:cs typeface="+mn-cs"/>
        </a:defRPr>
      </a:lvl7pPr>
      <a:lvl8pPr marL="72000" indent="-72000" algn="l" defTabSz="914400" rtl="0" eaLnBrk="1" latinLnBrk="0" hangingPunct="1">
        <a:lnSpc>
          <a:spcPct val="90000"/>
        </a:lnSpc>
        <a:spcBef>
          <a:spcPts val="600"/>
        </a:spcBef>
        <a:buSzPct val="25000"/>
        <a:buFont typeface="Verdana" panose="020B0604030504040204" pitchFamily="34" charset="0"/>
        <a:buChar char=" "/>
        <a:defRPr sz="1200" i="0" kern="1200">
          <a:solidFill>
            <a:schemeClr val="tx1">
              <a:lumMod val="65000"/>
              <a:lumOff val="35000"/>
            </a:schemeClr>
          </a:solidFill>
          <a:latin typeface="+mn-lt"/>
          <a:ea typeface="+mn-ea"/>
          <a:cs typeface="+mn-cs"/>
        </a:defRPr>
      </a:lvl8pPr>
      <a:lvl9pPr marL="216000" indent="-144000" algn="l" defTabSz="914400" rtl="0" eaLnBrk="1" latinLnBrk="0" hangingPunct="1">
        <a:lnSpc>
          <a:spcPct val="90000"/>
        </a:lnSpc>
        <a:spcBef>
          <a:spcPts val="600"/>
        </a:spcBef>
        <a:buClr>
          <a:schemeClr val="tx2"/>
        </a:buClr>
        <a:buFont typeface="Verdana" panose="020B0604030504040204" pitchFamily="34" charset="0"/>
        <a:buChar char="–"/>
        <a:defRPr sz="1200" i="0" kern="1200">
          <a:solidFill>
            <a:schemeClr val="tx1">
              <a:lumMod val="65000"/>
              <a:lumOff val="35000"/>
            </a:schemeClr>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281">
          <p15:clr>
            <a:srgbClr val="F26B43"/>
          </p15:clr>
        </p15:guide>
        <p15:guide id="8" orient="horz" pos="3919">
          <p15:clr>
            <a:srgbClr val="F26B43"/>
          </p15:clr>
        </p15:guide>
        <p15:guide id="9" pos="3840">
          <p15:clr>
            <a:srgbClr val="F26B43"/>
          </p15:clr>
        </p15:guide>
        <p15:guide id="10" orient="horz" pos="2159">
          <p15:clr>
            <a:srgbClr val="F26B43"/>
          </p15:clr>
        </p15:guide>
        <p15:guide id="11" pos="400">
          <p15:clr>
            <a:srgbClr val="F26B43"/>
          </p15:clr>
        </p15:guide>
        <p15:guide id="12" pos="4128">
          <p15:clr>
            <a:srgbClr val="F26B43"/>
          </p15:clr>
        </p15:guide>
        <p15:guide id="13" pos="3552">
          <p15:clr>
            <a:srgbClr val="F26B43"/>
          </p15:clr>
        </p15:guide>
        <p15:guide id="14" orient="horz" pos="1275">
          <p15:clr>
            <a:srgbClr val="F26B43"/>
          </p15:clr>
        </p15:guide>
        <p15:guide id="15" orient="horz" pos="1434">
          <p15:clr>
            <a:srgbClr val="F26B43"/>
          </p15:clr>
        </p15:guide>
        <p15:guide id="16" pos="461">
          <p15:clr>
            <a:srgbClr val="F26B43"/>
          </p15:clr>
        </p15:guide>
        <p15:guide id="17" orient="horz" pos="663">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38.xml"/><Relationship Id="rId4" Type="http://schemas.openxmlformats.org/officeDocument/2006/relationships/image" Target="../media/image16.jpg"/></Relationships>
</file>

<file path=ppt/slides/_rels/slide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hyperlink" Target="mailto:IMPACT-onderzoek@rivm.nl" TargetMode="External"/><Relationship Id="rId2" Type="http://schemas.openxmlformats.org/officeDocument/2006/relationships/notesSlide" Target="../notesSlides/notesSlide5.xml"/><Relationship Id="rId1" Type="http://schemas.openxmlformats.org/officeDocument/2006/relationships/slideLayout" Target="../slideLayouts/slideLayout38.xm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059778" y="1635369"/>
            <a:ext cx="10072443" cy="1884462"/>
          </a:xfrm>
        </p:spPr>
        <p:txBody>
          <a:bodyPr>
            <a:normAutofit/>
          </a:bodyPr>
          <a:lstStyle/>
          <a:p>
            <a:pPr algn="ctr"/>
            <a:br>
              <a:rPr lang="nl-NL" sz="1800">
                <a:effectLst/>
                <a:latin typeface="Calibri" panose="020F0502020204030204" pitchFamily="34" charset="0"/>
                <a:ea typeface="Calibri" panose="020F0502020204030204" pitchFamily="34" charset="0"/>
              </a:rPr>
            </a:br>
            <a:br>
              <a:rPr lang="nl-NL" sz="1800">
                <a:effectLst/>
                <a:latin typeface="Calibri" panose="020F0502020204030204" pitchFamily="34" charset="0"/>
                <a:ea typeface="Calibri" panose="020F0502020204030204" pitchFamily="34" charset="0"/>
              </a:rPr>
            </a:br>
            <a:r>
              <a:rPr lang="nl-NL" sz="2000" b="1">
                <a:effectLst/>
                <a:latin typeface="+mn-lt"/>
                <a:ea typeface="Calibri" panose="020F0502020204030204" pitchFamily="34" charset="0"/>
                <a:cs typeface="Times New Roman" panose="02020603050405020304" pitchFamily="18" charset="0"/>
              </a:rPr>
              <a:t>Groepsdiscussie onderzoek in de thuiszorg</a:t>
            </a:r>
            <a:br>
              <a:rPr lang="nl-NL" sz="2000" b="1">
                <a:effectLst/>
                <a:latin typeface="+mn-lt"/>
                <a:ea typeface="Calibri" panose="020F0502020204030204" pitchFamily="34" charset="0"/>
                <a:cs typeface="Times New Roman" panose="02020603050405020304" pitchFamily="18" charset="0"/>
              </a:rPr>
            </a:br>
            <a:br>
              <a:rPr lang="nl-NL" sz="2000" b="1">
                <a:effectLst/>
                <a:latin typeface="+mn-lt"/>
                <a:ea typeface="Calibri" panose="020F0502020204030204" pitchFamily="34" charset="0"/>
                <a:cs typeface="Times New Roman" panose="02020603050405020304" pitchFamily="18" charset="0"/>
              </a:rPr>
            </a:br>
            <a:r>
              <a:rPr lang="nl-NL" sz="1600">
                <a:effectLst/>
                <a:latin typeface="+mn-lt"/>
                <a:ea typeface="Calibri" panose="020F0502020204030204" pitchFamily="34" charset="0"/>
                <a:cs typeface="Times New Roman" panose="02020603050405020304" pitchFamily="18" charset="0"/>
              </a:rPr>
              <a:t>E</a:t>
            </a:r>
            <a:r>
              <a:rPr lang="nl-NL" sz="1600">
                <a:latin typeface="+mn-lt"/>
                <a:cs typeface="Times New Roman" panose="02020603050405020304" pitchFamily="18" charset="0"/>
              </a:rPr>
              <a:t>rvaring met de zorg voor cliënten die drager zijn van een resistente bacterie</a:t>
            </a:r>
            <a:br>
              <a:rPr lang="nl-NL" sz="2800">
                <a:latin typeface="Calibri" panose="020F0502020204030204" pitchFamily="34" charset="0"/>
                <a:cs typeface="Times New Roman" panose="02020603050405020304" pitchFamily="18" charset="0"/>
              </a:rPr>
            </a:br>
            <a:endParaRPr lang="en-US" sz="2800" dirty="0"/>
          </a:p>
        </p:txBody>
      </p:sp>
      <p:sp>
        <p:nvSpPr>
          <p:cNvPr id="4" name="Date Placeholder 3"/>
          <p:cNvSpPr>
            <a:spLocks noGrp="1"/>
          </p:cNvSpPr>
          <p:nvPr>
            <p:ph type="dt" sz="half" idx="14"/>
          </p:nvPr>
        </p:nvSpPr>
        <p:spPr bwMode="auto">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defPPr>
              <a:defRPr lang="nl-NL"/>
            </a:defPPr>
            <a:lvl1pPr algn="l" rtl="0" fontAlgn="base">
              <a:spcBef>
                <a:spcPct val="0"/>
              </a:spcBef>
              <a:spcAft>
                <a:spcPct val="0"/>
              </a:spcAft>
              <a:defRPr sz="1000" kern="1200">
                <a:solidFill>
                  <a:srgbClr val="FFFFFF"/>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a:lstStyle>
          <a:p>
            <a:pPr algn="r"/>
            <a:r>
              <a:rPr lang="nl-NL"/>
              <a:t>30 maart 2022</a:t>
            </a:r>
            <a:endParaRPr lang="nl-NL" dirty="0"/>
          </a:p>
        </p:txBody>
      </p:sp>
      <p:sp>
        <p:nvSpPr>
          <p:cNvPr id="7" name="Subtitle 6"/>
          <p:cNvSpPr>
            <a:spLocks noGrp="1"/>
          </p:cNvSpPr>
          <p:nvPr>
            <p:ph type="subTitle" idx="1"/>
          </p:nvPr>
        </p:nvSpPr>
        <p:spPr/>
        <p:txBody>
          <a:bodyPr>
            <a:normAutofit/>
          </a:bodyPr>
          <a:lstStyle/>
          <a:p>
            <a:endParaRPr lang="en-US" dirty="0"/>
          </a:p>
          <a:p>
            <a:r>
              <a:rPr lang="en-US" sz="2200" dirty="0"/>
              <a:t>L</a:t>
            </a:r>
            <a:r>
              <a:rPr lang="nl-NL" sz="2200"/>
              <a:t>CI RIVM</a:t>
            </a:r>
            <a:endParaRPr lang="nl-NL" sz="2200" dirty="0"/>
          </a:p>
        </p:txBody>
      </p:sp>
      <p:sp>
        <p:nvSpPr>
          <p:cNvPr id="2" name="Tijdelijke aanduiding voor tekst 1">
            <a:extLst>
              <a:ext uri="{FF2B5EF4-FFF2-40B4-BE49-F238E27FC236}">
                <a16:creationId xmlns:a16="http://schemas.microsoft.com/office/drawing/2014/main" id="{A9B72A7C-7BF2-4DA8-AA78-93D8DF9FAE64}"/>
              </a:ext>
            </a:extLst>
          </p:cNvPr>
          <p:cNvSpPr>
            <a:spLocks noGrp="1"/>
          </p:cNvSpPr>
          <p:nvPr>
            <p:ph type="body" sz="quarter" idx="10"/>
          </p:nvPr>
        </p:nvSpPr>
        <p:spPr>
          <a:xfrm>
            <a:off x="633412" y="6186437"/>
            <a:ext cx="5005388" cy="389360"/>
          </a:xfrm>
        </p:spPr>
        <p:txBody>
          <a:bodyPr/>
          <a:lstStyle/>
          <a:p>
            <a:endParaRPr lang="nl-NL"/>
          </a:p>
          <a:p>
            <a:endParaRPr lang="nl-NL"/>
          </a:p>
          <a:p>
            <a:r>
              <a:rPr lang="nl-NL" sz="1400"/>
              <a:t>Tessa Langeveld</a:t>
            </a:r>
          </a:p>
          <a:p>
            <a:r>
              <a:rPr lang="nl-NL" sz="1400"/>
              <a:t>Promovendus RIVM</a:t>
            </a:r>
          </a:p>
          <a:p>
            <a:r>
              <a:rPr lang="nl-NL" sz="1400"/>
              <a:t>Mede namens het gehele onderzoeksteam</a:t>
            </a:r>
          </a:p>
          <a:p>
            <a:endParaRPr lang="nl-NL"/>
          </a:p>
        </p:txBody>
      </p:sp>
      <p:sp>
        <p:nvSpPr>
          <p:cNvPr id="10" name="Tekstvak 9">
            <a:extLst>
              <a:ext uri="{FF2B5EF4-FFF2-40B4-BE49-F238E27FC236}">
                <a16:creationId xmlns:a16="http://schemas.microsoft.com/office/drawing/2014/main" id="{51DE86FF-F548-48D8-A4C9-6432472B1EA7}"/>
              </a:ext>
            </a:extLst>
          </p:cNvPr>
          <p:cNvSpPr txBox="1"/>
          <p:nvPr/>
        </p:nvSpPr>
        <p:spPr>
          <a:xfrm rot="759768">
            <a:off x="5809442" y="4228567"/>
            <a:ext cx="6100354" cy="369332"/>
          </a:xfrm>
          <a:prstGeom prst="rect">
            <a:avLst/>
          </a:prstGeom>
          <a:noFill/>
        </p:spPr>
        <p:txBody>
          <a:bodyPr wrap="square">
            <a:spAutoFit/>
          </a:bodyPr>
          <a:lstStyle/>
          <a:p>
            <a:pPr lvl="1"/>
            <a:r>
              <a:rPr lang="nl-NL" sz="1800">
                <a:solidFill>
                  <a:schemeClr val="tx2"/>
                </a:solidFill>
              </a:rPr>
              <a:t>Hoe kijken jullie tegen deze zorg aan?</a:t>
            </a:r>
          </a:p>
        </p:txBody>
      </p:sp>
      <p:sp>
        <p:nvSpPr>
          <p:cNvPr id="12" name="Tekstvak 11">
            <a:extLst>
              <a:ext uri="{FF2B5EF4-FFF2-40B4-BE49-F238E27FC236}">
                <a16:creationId xmlns:a16="http://schemas.microsoft.com/office/drawing/2014/main" id="{45A5BA5C-C28A-47B1-9018-AC3609912E5C}"/>
              </a:ext>
            </a:extLst>
          </p:cNvPr>
          <p:cNvSpPr txBox="1"/>
          <p:nvPr/>
        </p:nvSpPr>
        <p:spPr>
          <a:xfrm rot="20990383">
            <a:off x="4396805" y="4857658"/>
            <a:ext cx="6100354" cy="369332"/>
          </a:xfrm>
          <a:prstGeom prst="rect">
            <a:avLst/>
          </a:prstGeom>
          <a:noFill/>
        </p:spPr>
        <p:txBody>
          <a:bodyPr wrap="square">
            <a:spAutoFit/>
          </a:bodyPr>
          <a:lstStyle/>
          <a:p>
            <a:pPr lvl="1"/>
            <a:r>
              <a:rPr lang="nl-NL" sz="1800">
                <a:solidFill>
                  <a:schemeClr val="tx2"/>
                </a:solidFill>
              </a:rPr>
              <a:t>Wat zijn jullie ervaringen?</a:t>
            </a:r>
          </a:p>
        </p:txBody>
      </p:sp>
      <p:sp>
        <p:nvSpPr>
          <p:cNvPr id="14" name="Tekstvak 13">
            <a:extLst>
              <a:ext uri="{FF2B5EF4-FFF2-40B4-BE49-F238E27FC236}">
                <a16:creationId xmlns:a16="http://schemas.microsoft.com/office/drawing/2014/main" id="{506281F7-A25B-4618-8BFD-3B9A7CCF4484}"/>
              </a:ext>
            </a:extLst>
          </p:cNvPr>
          <p:cNvSpPr txBox="1"/>
          <p:nvPr/>
        </p:nvSpPr>
        <p:spPr>
          <a:xfrm rot="1125411">
            <a:off x="7882903" y="5438986"/>
            <a:ext cx="4319893" cy="646331"/>
          </a:xfrm>
          <a:prstGeom prst="rect">
            <a:avLst/>
          </a:prstGeom>
          <a:noFill/>
        </p:spPr>
        <p:txBody>
          <a:bodyPr wrap="square">
            <a:spAutoFit/>
          </a:bodyPr>
          <a:lstStyle/>
          <a:p>
            <a:pPr lvl="1"/>
            <a:r>
              <a:rPr lang="nl-NL" sz="1800">
                <a:solidFill>
                  <a:schemeClr val="tx2"/>
                </a:solidFill>
              </a:rPr>
              <a:t>Waar lopen jullie in de dagelijkse praktijk tegenaan?</a:t>
            </a:r>
          </a:p>
        </p:txBody>
      </p:sp>
      <p:sp>
        <p:nvSpPr>
          <p:cNvPr id="16" name="Tekstvak 15">
            <a:extLst>
              <a:ext uri="{FF2B5EF4-FFF2-40B4-BE49-F238E27FC236}">
                <a16:creationId xmlns:a16="http://schemas.microsoft.com/office/drawing/2014/main" id="{03ABA9D0-8700-434E-9589-A3F7FAF6E22C}"/>
              </a:ext>
            </a:extLst>
          </p:cNvPr>
          <p:cNvSpPr txBox="1"/>
          <p:nvPr/>
        </p:nvSpPr>
        <p:spPr>
          <a:xfrm>
            <a:off x="5378629" y="6011785"/>
            <a:ext cx="4392386" cy="369332"/>
          </a:xfrm>
          <a:prstGeom prst="rect">
            <a:avLst/>
          </a:prstGeom>
          <a:noFill/>
        </p:spPr>
        <p:txBody>
          <a:bodyPr wrap="square">
            <a:spAutoFit/>
          </a:bodyPr>
          <a:lstStyle/>
          <a:p>
            <a:pPr lvl="1"/>
            <a:r>
              <a:rPr lang="nl-NL" sz="1800">
                <a:solidFill>
                  <a:schemeClr val="tx2"/>
                </a:solidFill>
                <a:effectLst/>
                <a:ea typeface="Calibri" panose="020F0502020204030204" pitchFamily="34" charset="0"/>
                <a:cs typeface="Calibri" panose="020F0502020204030204" pitchFamily="34" charset="0"/>
              </a:rPr>
              <a:t>Wat zijn jullie behoeften?</a:t>
            </a:r>
          </a:p>
        </p:txBody>
      </p:sp>
    </p:spTree>
    <p:extLst>
      <p:ext uri="{BB962C8B-B14F-4D97-AF65-F5344CB8AC3E}">
        <p14:creationId xmlns:p14="http://schemas.microsoft.com/office/powerpoint/2010/main" val="33768282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0A9BEA-0219-4F12-B6A7-AF99AF114B53}"/>
              </a:ext>
            </a:extLst>
          </p:cNvPr>
          <p:cNvSpPr>
            <a:spLocks noGrp="1"/>
          </p:cNvSpPr>
          <p:nvPr>
            <p:ph type="title"/>
          </p:nvPr>
        </p:nvSpPr>
        <p:spPr/>
        <p:txBody>
          <a:bodyPr/>
          <a:lstStyle/>
          <a:p>
            <a:r>
              <a:rPr lang="nl-NL"/>
              <a:t>Achtergrond</a:t>
            </a:r>
          </a:p>
        </p:txBody>
      </p:sp>
      <p:sp>
        <p:nvSpPr>
          <p:cNvPr id="3" name="Tijdelijke aanduiding voor inhoud 2">
            <a:extLst>
              <a:ext uri="{FF2B5EF4-FFF2-40B4-BE49-F238E27FC236}">
                <a16:creationId xmlns:a16="http://schemas.microsoft.com/office/drawing/2014/main" id="{D906C02B-2B15-40B2-8592-8749A715BDFE}"/>
              </a:ext>
            </a:extLst>
          </p:cNvPr>
          <p:cNvSpPr>
            <a:spLocks noGrp="1"/>
          </p:cNvSpPr>
          <p:nvPr>
            <p:ph idx="1"/>
          </p:nvPr>
        </p:nvSpPr>
        <p:spPr/>
        <p:txBody>
          <a:bodyPr>
            <a:noAutofit/>
          </a:bodyPr>
          <a:lstStyle/>
          <a:p>
            <a:r>
              <a:rPr lang="en-US" sz="1600"/>
              <a:t>Antibioticaresistentie wereldwijd groeiend probleem</a:t>
            </a:r>
            <a:endParaRPr lang="nl-NL" sz="1600"/>
          </a:p>
          <a:p>
            <a:r>
              <a:rPr lang="nl-NL" sz="1600"/>
              <a:t>Infectiepreventiemaatregelen om verspreiding te voorkomen</a:t>
            </a:r>
            <a:endParaRPr lang="en-US" sz="1600"/>
          </a:p>
          <a:p>
            <a:pPr marL="0" indent="0">
              <a:buNone/>
            </a:pPr>
            <a:endParaRPr lang="en-US" sz="1600"/>
          </a:p>
          <a:p>
            <a:r>
              <a:rPr lang="en-US" sz="1600"/>
              <a:t>Impact van dragerschap op patienten groot</a:t>
            </a:r>
          </a:p>
          <a:p>
            <a:r>
              <a:rPr lang="nl-NL" sz="1600"/>
              <a:t>Weinig bekend over ervaring van zorgverleners</a:t>
            </a:r>
          </a:p>
          <a:p>
            <a:endParaRPr lang="nl-NL" sz="1600"/>
          </a:p>
          <a:p>
            <a:r>
              <a:rPr lang="en-US" sz="1600"/>
              <a:t>Thuiszorg </a:t>
            </a:r>
          </a:p>
          <a:p>
            <a:pPr lvl="1"/>
            <a:r>
              <a:rPr lang="en-US" sz="1600"/>
              <a:t>Ouder wordende cliënten &amp; sneller ontslag uit ziekenhuis</a:t>
            </a:r>
          </a:p>
          <a:p>
            <a:pPr lvl="1"/>
            <a:r>
              <a:rPr lang="en-US" sz="1600"/>
              <a:t>Complexere handelingen</a:t>
            </a:r>
          </a:p>
          <a:p>
            <a:endParaRPr lang="nl-NL" sz="1600"/>
          </a:p>
          <a:p>
            <a:r>
              <a:rPr lang="nl-NL" sz="1600"/>
              <a:t>Belangrijk om inzicht te krijgen in dagelijkse praktijk</a:t>
            </a:r>
          </a:p>
          <a:p>
            <a:endParaRPr lang="nl-NL" sz="1600"/>
          </a:p>
          <a:p>
            <a:endParaRPr lang="nl-NL" sz="1600"/>
          </a:p>
        </p:txBody>
      </p:sp>
      <p:sp>
        <p:nvSpPr>
          <p:cNvPr id="6" name="Tijdelijke aanduiding voor dianummer 5">
            <a:extLst>
              <a:ext uri="{FF2B5EF4-FFF2-40B4-BE49-F238E27FC236}">
                <a16:creationId xmlns:a16="http://schemas.microsoft.com/office/drawing/2014/main" id="{2F02D5C6-884C-4F7F-AD21-F31402A0319F}"/>
              </a:ext>
            </a:extLst>
          </p:cNvPr>
          <p:cNvSpPr>
            <a:spLocks noGrp="1"/>
          </p:cNvSpPr>
          <p:nvPr>
            <p:ph type="sldNum" sz="quarter" idx="12"/>
          </p:nvPr>
        </p:nvSpPr>
        <p:spPr/>
        <p:txBody>
          <a:bodyPr/>
          <a:lstStyle/>
          <a:p>
            <a:fld id="{8FC21E99-CB6E-4E1C-8709-25BF64FEA530}" type="slidenum">
              <a:rPr lang="nl-NL" smtClean="0"/>
              <a:pPr/>
              <a:t>2</a:t>
            </a:fld>
            <a:endParaRPr lang="nl-NL"/>
          </a:p>
        </p:txBody>
      </p:sp>
      <p:pic>
        <p:nvPicPr>
          <p:cNvPr id="7" name="Picture 3">
            <a:extLst>
              <a:ext uri="{FF2B5EF4-FFF2-40B4-BE49-F238E27FC236}">
                <a16:creationId xmlns:a16="http://schemas.microsoft.com/office/drawing/2014/main" id="{01987490-A29A-45C9-AB77-10862E6F3FE1}"/>
              </a:ext>
            </a:extLst>
          </p:cNvPr>
          <p:cNvPicPr>
            <a:picLocks noChangeAspect="1"/>
          </p:cNvPicPr>
          <p:nvPr/>
        </p:nvPicPr>
        <p:blipFill>
          <a:blip r:embed="rId3"/>
          <a:stretch>
            <a:fillRect/>
          </a:stretch>
        </p:blipFill>
        <p:spPr>
          <a:xfrm>
            <a:off x="7625792" y="846391"/>
            <a:ext cx="4000459" cy="2090240"/>
          </a:xfrm>
          <a:prstGeom prst="rect">
            <a:avLst/>
          </a:prstGeom>
          <a:noFill/>
        </p:spPr>
      </p:pic>
      <p:pic>
        <p:nvPicPr>
          <p:cNvPr id="8" name="Picture 5">
            <a:extLst>
              <a:ext uri="{FF2B5EF4-FFF2-40B4-BE49-F238E27FC236}">
                <a16:creationId xmlns:a16="http://schemas.microsoft.com/office/drawing/2014/main" id="{A240E1D5-6D4B-4B26-9678-07E7F7C9736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25792" y="3921368"/>
            <a:ext cx="4152626" cy="2622119"/>
          </a:xfrm>
          <a:prstGeom prst="rect">
            <a:avLst/>
          </a:prstGeom>
        </p:spPr>
      </p:pic>
    </p:spTree>
    <p:extLst>
      <p:ext uri="{BB962C8B-B14F-4D97-AF65-F5344CB8AC3E}">
        <p14:creationId xmlns:p14="http://schemas.microsoft.com/office/powerpoint/2010/main" val="24961542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134DEC-1FEA-4D64-B116-6F408A9F0D5C}"/>
              </a:ext>
            </a:extLst>
          </p:cNvPr>
          <p:cNvSpPr>
            <a:spLocks noGrp="1"/>
          </p:cNvSpPr>
          <p:nvPr>
            <p:ph type="title"/>
          </p:nvPr>
        </p:nvSpPr>
        <p:spPr/>
        <p:txBody>
          <a:bodyPr>
            <a:normAutofit/>
          </a:bodyPr>
          <a:lstStyle/>
          <a:p>
            <a:r>
              <a:rPr lang="nl-NL" sz="2800"/>
              <a:t>Groepsdiscussie met verzorgenden &amp; verpleegkundigen</a:t>
            </a:r>
          </a:p>
        </p:txBody>
      </p:sp>
      <p:sp>
        <p:nvSpPr>
          <p:cNvPr id="3" name="Tijdelijke aanduiding voor inhoud 2">
            <a:extLst>
              <a:ext uri="{FF2B5EF4-FFF2-40B4-BE49-F238E27FC236}">
                <a16:creationId xmlns:a16="http://schemas.microsoft.com/office/drawing/2014/main" id="{021511BC-FCB0-4446-B700-C3670F533F0A}"/>
              </a:ext>
            </a:extLst>
          </p:cNvPr>
          <p:cNvSpPr>
            <a:spLocks noGrp="1"/>
          </p:cNvSpPr>
          <p:nvPr>
            <p:ph idx="1"/>
          </p:nvPr>
        </p:nvSpPr>
        <p:spPr/>
        <p:txBody>
          <a:bodyPr>
            <a:normAutofit/>
          </a:bodyPr>
          <a:lstStyle/>
          <a:p>
            <a:pPr>
              <a:lnSpc>
                <a:spcPct val="115000"/>
              </a:lnSpc>
              <a:spcAft>
                <a:spcPts val="1000"/>
              </a:spcAft>
            </a:pPr>
            <a:r>
              <a:rPr lang="nl-NL" sz="1700">
                <a:cs typeface="Calibri" panose="020F0502020204030204" pitchFamily="34" charset="0"/>
              </a:rPr>
              <a:t>Beniewd naar hoe jullie aankijken tegen het verzorgen van deze cliënten en de infectiepreventie- maatregelen die hiervoor genomen moeten worden</a:t>
            </a:r>
          </a:p>
          <a:p>
            <a:pPr algn="just">
              <a:lnSpc>
                <a:spcPct val="115000"/>
              </a:lnSpc>
              <a:spcAft>
                <a:spcPts val="1000"/>
              </a:spcAft>
            </a:pPr>
            <a:r>
              <a:rPr lang="nl-NL" sz="1700">
                <a:cs typeface="Calibri" panose="020F0502020204030204" pitchFamily="34" charset="0"/>
              </a:rPr>
              <a:t>Vragen die centraal staan:</a:t>
            </a:r>
            <a:endParaRPr lang="nl-NL" sz="1700"/>
          </a:p>
          <a:p>
            <a:pPr algn="just">
              <a:lnSpc>
                <a:spcPct val="115000"/>
              </a:lnSpc>
              <a:spcAft>
                <a:spcPts val="1000"/>
              </a:spcAft>
            </a:pPr>
            <a:endParaRPr lang="nl-NL" sz="1800">
              <a:effectLst/>
              <a:latin typeface="Calibri" panose="020F0502020204030204" pitchFamily="34" charset="0"/>
              <a:ea typeface="Calibri" panose="020F0502020204030204" pitchFamily="34" charset="0"/>
              <a:cs typeface="Calibri" panose="020F0502020204030204" pitchFamily="34" charset="0"/>
            </a:endParaRPr>
          </a:p>
          <a:p>
            <a:endParaRPr lang="nl-NL"/>
          </a:p>
        </p:txBody>
      </p:sp>
      <p:pic>
        <p:nvPicPr>
          <p:cNvPr id="5" name="Picture 2" descr="See the source image">
            <a:extLst>
              <a:ext uri="{FF2B5EF4-FFF2-40B4-BE49-F238E27FC236}">
                <a16:creationId xmlns:a16="http://schemas.microsoft.com/office/drawing/2014/main" id="{8E4FF045-4F76-4872-A215-2B9CA7F5C0B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6481" r="12874"/>
          <a:stretch/>
        </p:blipFill>
        <p:spPr bwMode="auto">
          <a:xfrm>
            <a:off x="9157062" y="4827280"/>
            <a:ext cx="2896477" cy="1865532"/>
          </a:xfrm>
          <a:prstGeom prst="rect">
            <a:avLst/>
          </a:prstGeom>
          <a:noFill/>
          <a:extLst>
            <a:ext uri="{909E8E84-426E-40DD-AFC4-6F175D3DCCD1}">
              <a14:hiddenFill xmlns:a14="http://schemas.microsoft.com/office/drawing/2010/main">
                <a:solidFill>
                  <a:srgbClr val="FFFFFF"/>
                </a:solidFill>
              </a14:hiddenFill>
            </a:ext>
          </a:extLst>
        </p:spPr>
      </p:pic>
      <p:sp>
        <p:nvSpPr>
          <p:cNvPr id="8" name="Tekstvak 7">
            <a:extLst>
              <a:ext uri="{FF2B5EF4-FFF2-40B4-BE49-F238E27FC236}">
                <a16:creationId xmlns:a16="http://schemas.microsoft.com/office/drawing/2014/main" id="{B5063C66-82EA-4D46-BDC8-67DAB6BEE5F2}"/>
              </a:ext>
            </a:extLst>
          </p:cNvPr>
          <p:cNvSpPr txBox="1"/>
          <p:nvPr/>
        </p:nvSpPr>
        <p:spPr>
          <a:xfrm>
            <a:off x="1955131" y="4068951"/>
            <a:ext cx="6100354" cy="353943"/>
          </a:xfrm>
          <a:prstGeom prst="rect">
            <a:avLst/>
          </a:prstGeom>
          <a:noFill/>
        </p:spPr>
        <p:txBody>
          <a:bodyPr wrap="square">
            <a:spAutoFit/>
          </a:bodyPr>
          <a:lstStyle/>
          <a:p>
            <a:pPr lvl="1"/>
            <a:r>
              <a:rPr lang="nl-NL" sz="1700">
                <a:solidFill>
                  <a:schemeClr val="tx2"/>
                </a:solidFill>
              </a:rPr>
              <a:t>Hoe kijken jullie tegen deze zorg aan?</a:t>
            </a:r>
          </a:p>
        </p:txBody>
      </p:sp>
      <p:sp>
        <p:nvSpPr>
          <p:cNvPr id="9" name="Tekstvak 8">
            <a:extLst>
              <a:ext uri="{FF2B5EF4-FFF2-40B4-BE49-F238E27FC236}">
                <a16:creationId xmlns:a16="http://schemas.microsoft.com/office/drawing/2014/main" id="{33B2A129-B5B0-4720-81AC-5E71B7BD6263}"/>
              </a:ext>
            </a:extLst>
          </p:cNvPr>
          <p:cNvSpPr txBox="1"/>
          <p:nvPr/>
        </p:nvSpPr>
        <p:spPr>
          <a:xfrm rot="20964773">
            <a:off x="518972" y="5558039"/>
            <a:ext cx="6100354" cy="353943"/>
          </a:xfrm>
          <a:prstGeom prst="rect">
            <a:avLst/>
          </a:prstGeom>
          <a:noFill/>
        </p:spPr>
        <p:txBody>
          <a:bodyPr wrap="square">
            <a:spAutoFit/>
          </a:bodyPr>
          <a:lstStyle/>
          <a:p>
            <a:pPr lvl="1"/>
            <a:r>
              <a:rPr lang="nl-NL" sz="1700">
                <a:solidFill>
                  <a:schemeClr val="tx2"/>
                </a:solidFill>
              </a:rPr>
              <a:t>Wat zijn jullie ervaringen?</a:t>
            </a:r>
          </a:p>
        </p:txBody>
      </p:sp>
      <p:sp>
        <p:nvSpPr>
          <p:cNvPr id="10" name="Tekstvak 9">
            <a:extLst>
              <a:ext uri="{FF2B5EF4-FFF2-40B4-BE49-F238E27FC236}">
                <a16:creationId xmlns:a16="http://schemas.microsoft.com/office/drawing/2014/main" id="{F94FFE69-498B-4CFD-BCB3-DCC538895D17}"/>
              </a:ext>
            </a:extLst>
          </p:cNvPr>
          <p:cNvSpPr txBox="1"/>
          <p:nvPr/>
        </p:nvSpPr>
        <p:spPr>
          <a:xfrm rot="1222722">
            <a:off x="4737560" y="5161903"/>
            <a:ext cx="4319893" cy="615553"/>
          </a:xfrm>
          <a:prstGeom prst="rect">
            <a:avLst/>
          </a:prstGeom>
          <a:noFill/>
        </p:spPr>
        <p:txBody>
          <a:bodyPr wrap="square">
            <a:spAutoFit/>
          </a:bodyPr>
          <a:lstStyle/>
          <a:p>
            <a:pPr lvl="1" algn="ctr"/>
            <a:r>
              <a:rPr lang="nl-NL" sz="1700">
                <a:solidFill>
                  <a:schemeClr val="tx2"/>
                </a:solidFill>
              </a:rPr>
              <a:t>Waar lopen jullie in de dagelijkse praktijk tegenaan?</a:t>
            </a:r>
          </a:p>
        </p:txBody>
      </p:sp>
      <p:sp>
        <p:nvSpPr>
          <p:cNvPr id="11" name="Tekstvak 10">
            <a:extLst>
              <a:ext uri="{FF2B5EF4-FFF2-40B4-BE49-F238E27FC236}">
                <a16:creationId xmlns:a16="http://schemas.microsoft.com/office/drawing/2014/main" id="{E839666F-D186-40A6-A02A-45E423BE1C65}"/>
              </a:ext>
            </a:extLst>
          </p:cNvPr>
          <p:cNvSpPr txBox="1"/>
          <p:nvPr/>
        </p:nvSpPr>
        <p:spPr>
          <a:xfrm>
            <a:off x="2975014" y="6156395"/>
            <a:ext cx="4392386" cy="353943"/>
          </a:xfrm>
          <a:prstGeom prst="rect">
            <a:avLst/>
          </a:prstGeom>
          <a:noFill/>
        </p:spPr>
        <p:txBody>
          <a:bodyPr wrap="square">
            <a:spAutoFit/>
          </a:bodyPr>
          <a:lstStyle/>
          <a:p>
            <a:pPr lvl="1"/>
            <a:r>
              <a:rPr lang="nl-NL" sz="1700">
                <a:solidFill>
                  <a:schemeClr val="tx2"/>
                </a:solidFill>
                <a:effectLst/>
                <a:ea typeface="Calibri" panose="020F0502020204030204" pitchFamily="34" charset="0"/>
                <a:cs typeface="Calibri" panose="020F0502020204030204" pitchFamily="34" charset="0"/>
              </a:rPr>
              <a:t>Wat zijn jullie behoeften?</a:t>
            </a:r>
          </a:p>
        </p:txBody>
      </p:sp>
      <p:sp>
        <p:nvSpPr>
          <p:cNvPr id="12" name="Tekstvak 11">
            <a:extLst>
              <a:ext uri="{FF2B5EF4-FFF2-40B4-BE49-F238E27FC236}">
                <a16:creationId xmlns:a16="http://schemas.microsoft.com/office/drawing/2014/main" id="{387495F5-DA85-4FB2-836A-25A05B2C3241}"/>
              </a:ext>
            </a:extLst>
          </p:cNvPr>
          <p:cNvSpPr txBox="1"/>
          <p:nvPr/>
        </p:nvSpPr>
        <p:spPr>
          <a:xfrm rot="615675">
            <a:off x="758264" y="4978834"/>
            <a:ext cx="6100354" cy="353943"/>
          </a:xfrm>
          <a:prstGeom prst="rect">
            <a:avLst/>
          </a:prstGeom>
          <a:noFill/>
        </p:spPr>
        <p:txBody>
          <a:bodyPr wrap="square">
            <a:spAutoFit/>
          </a:bodyPr>
          <a:lstStyle/>
          <a:p>
            <a:pPr lvl="1"/>
            <a:r>
              <a:rPr lang="nl-NL" sz="1700">
                <a:solidFill>
                  <a:schemeClr val="tx2"/>
                </a:solidFill>
              </a:rPr>
              <a:t>En de infectiepreventie maatregelen?</a:t>
            </a:r>
          </a:p>
        </p:txBody>
      </p:sp>
    </p:spTree>
    <p:extLst>
      <p:ext uri="{BB962C8B-B14F-4D97-AF65-F5344CB8AC3E}">
        <p14:creationId xmlns:p14="http://schemas.microsoft.com/office/powerpoint/2010/main" val="567017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F873B5-8320-43BD-9DC3-0ED379B908E3}"/>
              </a:ext>
            </a:extLst>
          </p:cNvPr>
          <p:cNvSpPr>
            <a:spLocks noGrp="1"/>
          </p:cNvSpPr>
          <p:nvPr>
            <p:ph type="title"/>
          </p:nvPr>
        </p:nvSpPr>
        <p:spPr/>
        <p:txBody>
          <a:bodyPr/>
          <a:lstStyle/>
          <a:p>
            <a:r>
              <a:rPr lang="nl-NL"/>
              <a:t>Wat levert het op?</a:t>
            </a:r>
          </a:p>
        </p:txBody>
      </p:sp>
      <p:sp>
        <p:nvSpPr>
          <p:cNvPr id="3" name="Tijdelijke aanduiding voor inhoud 2">
            <a:extLst>
              <a:ext uri="{FF2B5EF4-FFF2-40B4-BE49-F238E27FC236}">
                <a16:creationId xmlns:a16="http://schemas.microsoft.com/office/drawing/2014/main" id="{D2DDD96F-9EC1-4C78-A48F-332460395E27}"/>
              </a:ext>
            </a:extLst>
          </p:cNvPr>
          <p:cNvSpPr>
            <a:spLocks noGrp="1"/>
          </p:cNvSpPr>
          <p:nvPr>
            <p:ph idx="1"/>
          </p:nvPr>
        </p:nvSpPr>
        <p:spPr>
          <a:xfrm>
            <a:off x="634999" y="2289485"/>
            <a:ext cx="10781937" cy="3931928"/>
          </a:xfrm>
        </p:spPr>
        <p:txBody>
          <a:bodyPr>
            <a:normAutofit/>
          </a:bodyPr>
          <a:lstStyle/>
          <a:p>
            <a:r>
              <a:rPr lang="en-US" sz="1700">
                <a:solidFill>
                  <a:srgbClr val="000000"/>
                </a:solidFill>
                <a:cs typeface="Calibri" panose="020F0502020204030204" pitchFamily="34" charset="0"/>
              </a:rPr>
              <a:t>Ontwikkeling scholings- en trainingsmateriaal &amp; beter aansluiten van aankomende richtlijnen</a:t>
            </a:r>
            <a:endParaRPr lang="nl-NL" sz="1700"/>
          </a:p>
          <a:p>
            <a:r>
              <a:rPr lang="nl-NL" sz="1700" b="1"/>
              <a:t>En belangrijker nog: </a:t>
            </a:r>
            <a:r>
              <a:rPr lang="nl-NL" sz="1700"/>
              <a:t>deelnemers hebben aangegeven dat zij het heel fijn en leuk vonden om ervaringen te delen, aan te geven waar behoeftes liggen en inspiratie op te doen voor de eigen organisatie!</a:t>
            </a:r>
          </a:p>
          <a:p>
            <a:pPr marL="0" indent="0">
              <a:buNone/>
            </a:pPr>
            <a:endParaRPr lang="nl-NL" sz="1700"/>
          </a:p>
          <a:p>
            <a:r>
              <a:rPr lang="nl-NL" sz="1700"/>
              <a:t>April t/m juli 2022</a:t>
            </a:r>
          </a:p>
          <a:p>
            <a:r>
              <a:rPr lang="nl-NL" sz="1700"/>
              <a:t>± 1 uur samen met 5-8 deelnemers</a:t>
            </a:r>
          </a:p>
          <a:p>
            <a:r>
              <a:rPr lang="nl-NL" sz="1700"/>
              <a:t>Fysiek of digitaal</a:t>
            </a:r>
          </a:p>
          <a:p>
            <a:r>
              <a:rPr lang="nl-NL" sz="1700"/>
              <a:t>Reiskosten vergoeding &amp; bedankje VVV bon t.w.v. 30 euro</a:t>
            </a:r>
          </a:p>
          <a:p>
            <a:r>
              <a:rPr lang="nl-NL" sz="1700"/>
              <a:t>Exacte data, locatie en tijd in samenspraak met deelnemers</a:t>
            </a:r>
          </a:p>
          <a:p>
            <a:pPr lvl="1"/>
            <a:endParaRPr lang="nl-NL"/>
          </a:p>
        </p:txBody>
      </p:sp>
      <p:sp>
        <p:nvSpPr>
          <p:cNvPr id="6" name="Tijdelijke aanduiding voor dianummer 5">
            <a:extLst>
              <a:ext uri="{FF2B5EF4-FFF2-40B4-BE49-F238E27FC236}">
                <a16:creationId xmlns:a16="http://schemas.microsoft.com/office/drawing/2014/main" id="{FEE4A953-97F8-43C2-9694-EE2B7DDCA66D}"/>
              </a:ext>
            </a:extLst>
          </p:cNvPr>
          <p:cNvSpPr>
            <a:spLocks noGrp="1"/>
          </p:cNvSpPr>
          <p:nvPr>
            <p:ph type="sldNum" sz="quarter" idx="12"/>
          </p:nvPr>
        </p:nvSpPr>
        <p:spPr/>
        <p:txBody>
          <a:bodyPr/>
          <a:lstStyle/>
          <a:p>
            <a:fld id="{8FC21E99-CB6E-4E1C-8709-25BF64FEA530}" type="slidenum">
              <a:rPr lang="nl-NL" smtClean="0"/>
              <a:pPr/>
              <a:t>4</a:t>
            </a:fld>
            <a:endParaRPr lang="nl-NL"/>
          </a:p>
        </p:txBody>
      </p:sp>
      <p:pic>
        <p:nvPicPr>
          <p:cNvPr id="1028" name="Picture 4" descr="See the source image">
            <a:extLst>
              <a:ext uri="{FF2B5EF4-FFF2-40B4-BE49-F238E27FC236}">
                <a16:creationId xmlns:a16="http://schemas.microsoft.com/office/drawing/2014/main" id="{9D60ABE8-B046-469F-96F3-7417411798E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2142" b="5738"/>
          <a:stretch/>
        </p:blipFill>
        <p:spPr bwMode="auto">
          <a:xfrm flipH="1">
            <a:off x="8546123" y="3690321"/>
            <a:ext cx="3434008" cy="2820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275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7CCF8C-C34E-2A43-9017-26AF9657D3A4}"/>
              </a:ext>
            </a:extLst>
          </p:cNvPr>
          <p:cNvSpPr>
            <a:spLocks noGrp="1"/>
          </p:cNvSpPr>
          <p:nvPr>
            <p:ph type="title"/>
          </p:nvPr>
        </p:nvSpPr>
        <p:spPr/>
        <p:txBody>
          <a:bodyPr/>
          <a:lstStyle/>
          <a:p>
            <a:r>
              <a:rPr lang="en-US" dirty="0"/>
              <a:t>Dank </a:t>
            </a:r>
            <a:r>
              <a:rPr lang="en-US" err="1"/>
              <a:t>voor</a:t>
            </a:r>
            <a:r>
              <a:rPr lang="en-US"/>
              <a:t> de </a:t>
            </a:r>
            <a:r>
              <a:rPr lang="en-US" dirty="0" err="1"/>
              <a:t>aandacht</a:t>
            </a:r>
            <a:r>
              <a:rPr lang="en-US" dirty="0"/>
              <a:t>!</a:t>
            </a:r>
            <a:endParaRPr lang="nl-NL" dirty="0"/>
          </a:p>
        </p:txBody>
      </p:sp>
      <p:sp>
        <p:nvSpPr>
          <p:cNvPr id="5" name="Tijdelijke aanduiding voor dianummer 4">
            <a:extLst>
              <a:ext uri="{FF2B5EF4-FFF2-40B4-BE49-F238E27FC236}">
                <a16:creationId xmlns:a16="http://schemas.microsoft.com/office/drawing/2014/main" id="{373FDECC-DF65-C94E-8F17-BBA940B19075}"/>
              </a:ext>
            </a:extLst>
          </p:cNvPr>
          <p:cNvSpPr>
            <a:spLocks noGrp="1"/>
          </p:cNvSpPr>
          <p:nvPr>
            <p:ph type="sldNum" sz="quarter" idx="12"/>
          </p:nvPr>
        </p:nvSpPr>
        <p:spPr/>
        <p:txBody>
          <a:bodyPr/>
          <a:lstStyle/>
          <a:p>
            <a:fld id="{8FC21E99-CB6E-4E1C-8709-25BF64FEA530}" type="slidenum">
              <a:rPr lang="nl-NL" smtClean="0"/>
              <a:pPr/>
              <a:t>5</a:t>
            </a:fld>
            <a:endParaRPr lang="nl-NL"/>
          </a:p>
        </p:txBody>
      </p:sp>
      <p:sp>
        <p:nvSpPr>
          <p:cNvPr id="6" name="Content Placeholder 2">
            <a:extLst>
              <a:ext uri="{FF2B5EF4-FFF2-40B4-BE49-F238E27FC236}">
                <a16:creationId xmlns:a16="http://schemas.microsoft.com/office/drawing/2014/main" id="{EDD6A5A2-019F-4C8A-8710-483419ABC44E}"/>
              </a:ext>
            </a:extLst>
          </p:cNvPr>
          <p:cNvSpPr>
            <a:spLocks noGrp="1"/>
          </p:cNvSpPr>
          <p:nvPr>
            <p:ph idx="1"/>
          </p:nvPr>
        </p:nvSpPr>
        <p:spPr>
          <a:xfrm>
            <a:off x="990444" y="2100962"/>
            <a:ext cx="7160779" cy="4281488"/>
          </a:xfrm>
        </p:spPr>
        <p:txBody>
          <a:bodyPr/>
          <a:lstStyle/>
          <a:p>
            <a:pPr marL="0" indent="0">
              <a:buNone/>
            </a:pPr>
            <a:endParaRPr lang="nl-NL" sz="1600"/>
          </a:p>
          <a:p>
            <a:r>
              <a:rPr lang="nl-NL" sz="1700"/>
              <a:t>Zelf interesse in deelname </a:t>
            </a:r>
            <a:r>
              <a:rPr lang="nl-NL" sz="1700" b="1"/>
              <a:t>of</a:t>
            </a:r>
            <a:r>
              <a:rPr lang="nl-NL" sz="1700"/>
              <a:t> met een aantal collega’s binnen jouw organisatie?</a:t>
            </a:r>
          </a:p>
          <a:p>
            <a:endParaRPr lang="nl-NL" sz="1700"/>
          </a:p>
          <a:p>
            <a:pPr marL="0" indent="0">
              <a:buNone/>
            </a:pPr>
            <a:r>
              <a:rPr lang="nl-NL" sz="1700" b="1"/>
              <a:t>Tessa Langeveld </a:t>
            </a:r>
          </a:p>
          <a:p>
            <a:pPr marL="0" indent="0">
              <a:buNone/>
            </a:pPr>
            <a:r>
              <a:rPr lang="nl-NL" sz="1700">
                <a:hlinkClick r:id="rId3"/>
              </a:rPr>
              <a:t>IMPACT-onderzoek@rivm.nl</a:t>
            </a:r>
            <a:endParaRPr lang="nl-NL" sz="1700"/>
          </a:p>
          <a:p>
            <a:pPr marL="0" indent="0">
              <a:buNone/>
            </a:pPr>
            <a:r>
              <a:rPr lang="nl-NL" sz="1700"/>
              <a:t>06-24217280</a:t>
            </a:r>
            <a:endParaRPr lang="nl-NL" sz="1700" dirty="0"/>
          </a:p>
          <a:p>
            <a:pPr marL="0" indent="0">
              <a:buNone/>
            </a:pPr>
            <a:endParaRPr lang="nl-NL" sz="1700">
              <a:sym typeface="Wingdings" panose="05000000000000000000" pitchFamily="2" charset="2"/>
            </a:endParaRPr>
          </a:p>
          <a:p>
            <a:pPr marL="0" indent="0">
              <a:buNone/>
            </a:pPr>
            <a:r>
              <a:rPr lang="nl-NL" sz="1700">
                <a:sym typeface="Wingdings" panose="05000000000000000000" pitchFamily="2" charset="2"/>
              </a:rPr>
              <a:t>Of neem contact op met het </a:t>
            </a:r>
            <a:r>
              <a:rPr lang="nl-NL" sz="1700" b="1">
                <a:sym typeface="Wingdings" panose="05000000000000000000" pitchFamily="2" charset="2"/>
              </a:rPr>
              <a:t>ABR zorgnetwerk via </a:t>
            </a:r>
            <a:r>
              <a:rPr lang="nl-NL" sz="1700" u="sng">
                <a:solidFill>
                  <a:schemeClr val="tx2"/>
                </a:solidFill>
              </a:rPr>
              <a:t>info@abrznn.nl  </a:t>
            </a:r>
            <a:endParaRPr lang="nl-NL" sz="1700" u="sng" dirty="0">
              <a:solidFill>
                <a:schemeClr val="tx2"/>
              </a:solidFill>
            </a:endParaRPr>
          </a:p>
          <a:p>
            <a:endParaRPr lang="nl-NL" sz="1700" dirty="0"/>
          </a:p>
          <a:p>
            <a:r>
              <a:rPr lang="nl-NL" sz="1700"/>
              <a:t>Voor meer informatie</a:t>
            </a:r>
            <a:r>
              <a:rPr lang="nl-NL" sz="1700">
                <a:sym typeface="Wingdings" panose="05000000000000000000" pitchFamily="2" charset="2"/>
              </a:rPr>
              <a:t></a:t>
            </a:r>
          </a:p>
          <a:p>
            <a:endParaRPr lang="nl-NL" dirty="0"/>
          </a:p>
        </p:txBody>
      </p:sp>
      <p:pic>
        <p:nvPicPr>
          <p:cNvPr id="3" name="Picture 2"/>
          <p:cNvPicPr>
            <a:picLocks noChangeAspect="1"/>
          </p:cNvPicPr>
          <p:nvPr/>
        </p:nvPicPr>
        <p:blipFill rotWithShape="1">
          <a:blip r:embed="rId4"/>
          <a:srcRect b="9228"/>
          <a:stretch/>
        </p:blipFill>
        <p:spPr>
          <a:xfrm>
            <a:off x="8627424" y="1622136"/>
            <a:ext cx="3466635" cy="4438239"/>
          </a:xfrm>
          <a:prstGeom prst="rect">
            <a:avLst/>
          </a:prstGeom>
        </p:spPr>
      </p:pic>
    </p:spTree>
    <p:extLst>
      <p:ext uri="{BB962C8B-B14F-4D97-AF65-F5344CB8AC3E}">
        <p14:creationId xmlns:p14="http://schemas.microsoft.com/office/powerpoint/2010/main" val="1643733734"/>
      </p:ext>
    </p:extLst>
  </p:cSld>
  <p:clrMapOvr>
    <a:masterClrMapping/>
  </p:clrMapOvr>
</p:sld>
</file>

<file path=ppt/theme/theme1.xml><?xml version="1.0" encoding="utf-8"?>
<a:theme xmlns:a="http://schemas.openxmlformats.org/drawingml/2006/main" name="Rijkshuisstijl Robijnrood">
  <a:themeElements>
    <a:clrScheme name="Aangepast 56">
      <a:dk1>
        <a:srgbClr val="000000"/>
      </a:dk1>
      <a:lt1>
        <a:srgbClr val="FFFFFF"/>
      </a:lt1>
      <a:dk2>
        <a:srgbClr val="CA005D"/>
      </a:dk2>
      <a:lt2>
        <a:srgbClr val="F6D8E6"/>
      </a:lt2>
      <a:accent1>
        <a:srgbClr val="F9E11E"/>
      </a:accent1>
      <a:accent2>
        <a:srgbClr val="FFB612"/>
      </a:accent2>
      <a:accent3>
        <a:srgbClr val="777C00"/>
      </a:accent3>
      <a:accent4>
        <a:srgbClr val="75D1B5"/>
      </a:accent4>
      <a:accent5>
        <a:srgbClr val="8EC9E7"/>
      </a:accent5>
      <a:accent6>
        <a:srgbClr val="017BC6"/>
      </a:accent6>
      <a:hlink>
        <a:srgbClr val="CA205D"/>
      </a:hlink>
      <a:folHlink>
        <a:srgbClr val="F6D8E6"/>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0808B3F3-159F-4EDB-8FF3-42411BE8ABCD}"/>
    </a:ext>
  </a:extLst>
</a:theme>
</file>

<file path=ppt/theme/theme10.xml><?xml version="1.0" encoding="utf-8"?>
<a:theme xmlns:a="http://schemas.openxmlformats.org/drawingml/2006/main" name="Rijkshuisstijl Mintgroen">
  <a:themeElements>
    <a:clrScheme name="Rijks Mintgroen">
      <a:dk1>
        <a:srgbClr val="000000"/>
      </a:dk1>
      <a:lt1>
        <a:srgbClr val="FFFFFF"/>
      </a:lt1>
      <a:dk2>
        <a:srgbClr val="75D1B5"/>
      </a:dk2>
      <a:lt2>
        <a:srgbClr val="D6F1E8"/>
      </a:lt2>
      <a:accent1>
        <a:srgbClr val="38870D"/>
      </a:accent1>
      <a:accent2>
        <a:srgbClr val="F9E11E"/>
      </a:accent2>
      <a:accent3>
        <a:srgbClr val="42145F"/>
      </a:accent3>
      <a:accent4>
        <a:srgbClr val="00689A"/>
      </a:accent4>
      <a:accent5>
        <a:srgbClr val="663227"/>
      </a:accent5>
      <a:accent6>
        <a:srgbClr val="A90061"/>
      </a:accent6>
      <a:hlink>
        <a:srgbClr val="38870D"/>
      </a:hlink>
      <a:folHlink>
        <a:srgbClr val="E0EDDB"/>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88F348BF-961C-432D-8943-053223C08343}"/>
    </a:ext>
  </a:extLst>
</a:theme>
</file>

<file path=ppt/theme/theme11.xml><?xml version="1.0" encoding="utf-8"?>
<a:theme xmlns:a="http://schemas.openxmlformats.org/drawingml/2006/main" name="Rijkshuisstijl Mosgroen">
  <a:themeElements>
    <a:clrScheme name="Rijks Mosgroen">
      <a:dk1>
        <a:srgbClr val="000000"/>
      </a:dk1>
      <a:lt1>
        <a:srgbClr val="FFFFFF"/>
      </a:lt1>
      <a:dk2>
        <a:srgbClr val="777C00"/>
      </a:dk2>
      <a:lt2>
        <a:srgbClr val="EAEBD8"/>
      </a:lt2>
      <a:accent1>
        <a:srgbClr val="F9E11E"/>
      </a:accent1>
      <a:accent2>
        <a:srgbClr val="42145F"/>
      </a:accent2>
      <a:accent3>
        <a:srgbClr val="38870D"/>
      </a:accent3>
      <a:accent4>
        <a:srgbClr val="017BC6"/>
      </a:accent4>
      <a:accent5>
        <a:srgbClr val="75D1B5"/>
      </a:accent5>
      <a:accent6>
        <a:srgbClr val="8EC9E7"/>
      </a:accent6>
      <a:hlink>
        <a:srgbClr val="777C00"/>
      </a:hlink>
      <a:folHlink>
        <a:srgbClr val="D6D6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EE1EDDF9-44DD-4242-A804-C220E358788C}"/>
    </a:ext>
  </a:extLst>
</a:theme>
</file>

<file path=ppt/theme/theme12.xml><?xml version="1.0" encoding="utf-8"?>
<a:theme xmlns:a="http://schemas.openxmlformats.org/drawingml/2006/main" name="Rijkshuisstijl Violet">
  <a:themeElements>
    <a:clrScheme name="Rijks Oranje">
      <a:dk1>
        <a:srgbClr val="000000"/>
      </a:dk1>
      <a:lt1>
        <a:srgbClr val="FFFFFF"/>
      </a:lt1>
      <a:dk2>
        <a:srgbClr val="E17000"/>
      </a:dk2>
      <a:lt2>
        <a:srgbClr val="FBE9D8"/>
      </a:lt2>
      <a:accent1>
        <a:srgbClr val="777C00"/>
      </a:accent1>
      <a:accent2>
        <a:srgbClr val="42145F"/>
      </a:accent2>
      <a:accent3>
        <a:srgbClr val="00689A"/>
      </a:accent3>
      <a:accent4>
        <a:srgbClr val="663227"/>
      </a:accent4>
      <a:accent5>
        <a:srgbClr val="38870D"/>
      </a:accent5>
      <a:accent6>
        <a:srgbClr val="FFB612"/>
      </a:accent6>
      <a:hlink>
        <a:srgbClr val="E17000"/>
      </a:hlink>
      <a:folHlink>
        <a:srgbClr val="F6D4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7466FC9E-56E5-49A4-B1C8-66A152A584CE}"/>
    </a:ext>
  </a:extLst>
</a:theme>
</file>

<file path=ppt/theme/theme13.xml><?xml version="1.0" encoding="utf-8"?>
<a:theme xmlns:a="http://schemas.openxmlformats.org/drawingml/2006/main" name="Rijkshuisstijl Paars">
  <a:themeElements>
    <a:clrScheme name="Rijks Paars">
      <a:dk1>
        <a:srgbClr val="000000"/>
      </a:dk1>
      <a:lt1>
        <a:srgbClr val="FFFFFF"/>
      </a:lt1>
      <a:dk2>
        <a:srgbClr val="42145F"/>
      </a:dk2>
      <a:lt2>
        <a:srgbClr val="E2DBE6"/>
      </a:lt2>
      <a:accent1>
        <a:srgbClr val="E17000"/>
      </a:accent1>
      <a:accent2>
        <a:srgbClr val="777C00"/>
      </a:accent2>
      <a:accent3>
        <a:srgbClr val="FFB612"/>
      </a:accent3>
      <a:accent4>
        <a:srgbClr val="94700A"/>
      </a:accent4>
      <a:accent5>
        <a:srgbClr val="F9E11E"/>
      </a:accent5>
      <a:accent6>
        <a:srgbClr val="38870D"/>
      </a:accent6>
      <a:hlink>
        <a:srgbClr val="42145F"/>
      </a:hlink>
      <a:folHlink>
        <a:srgbClr val="C6B7C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D3D20115-AE46-4A9D-B5CB-DB5BD7727E54}"/>
    </a:ext>
  </a:extLst>
</a:theme>
</file>

<file path=ppt/theme/theme14.xml><?xml version="1.0" encoding="utf-8"?>
<a:theme xmlns:a="http://schemas.openxmlformats.org/drawingml/2006/main" name="Rijkshuisstijl Bruin">
  <a:themeElements>
    <a:clrScheme name="Rijks Bruin 1">
      <a:dk1>
        <a:srgbClr val="000000"/>
      </a:dk1>
      <a:lt1>
        <a:srgbClr val="FFFFFF"/>
      </a:lt1>
      <a:dk2>
        <a:srgbClr val="94700A"/>
      </a:dk2>
      <a:lt2>
        <a:srgbClr val="EFEADA"/>
      </a:lt2>
      <a:accent1>
        <a:srgbClr val="42145F"/>
      </a:accent1>
      <a:accent2>
        <a:srgbClr val="F9E11E"/>
      </a:accent2>
      <a:accent3>
        <a:srgbClr val="38870D"/>
      </a:accent3>
      <a:accent4>
        <a:srgbClr val="D52A1C"/>
      </a:accent4>
      <a:accent5>
        <a:srgbClr val="017BC6"/>
      </a:accent5>
      <a:accent6>
        <a:srgbClr val="E17000"/>
      </a:accent6>
      <a:hlink>
        <a:srgbClr val="94700A"/>
      </a:hlink>
      <a:folHlink>
        <a:srgbClr val="DFD4B4"/>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B2ADCE66-0746-4298-9DB5-8E18C787113E}"/>
    </a:ext>
  </a:extLst>
</a:theme>
</file>

<file path=ppt/theme/theme15.xml><?xml version="1.0" encoding="utf-8"?>
<a:theme xmlns:a="http://schemas.openxmlformats.org/drawingml/2006/main" name="Rijkshuisstijl Donkerblauw">
  <a:themeElements>
    <a:clrScheme name="Rijks Donkerblauw">
      <a:dk1>
        <a:srgbClr val="000000"/>
      </a:dk1>
      <a:lt1>
        <a:srgbClr val="FFFFFF"/>
      </a:lt1>
      <a:dk2>
        <a:srgbClr val="00689A"/>
      </a:dk2>
      <a:lt2>
        <a:srgbClr val="E4EFF9"/>
      </a:lt2>
      <a:accent1>
        <a:srgbClr val="F092CD"/>
      </a:accent1>
      <a:accent2>
        <a:srgbClr val="F9E11E"/>
      </a:accent2>
      <a:accent3>
        <a:srgbClr val="FFB612"/>
      </a:accent3>
      <a:accent4>
        <a:srgbClr val="017BC6"/>
      </a:accent4>
      <a:accent5>
        <a:srgbClr val="75D1B5"/>
      </a:accent5>
      <a:accent6>
        <a:srgbClr val="E17000"/>
      </a:accent6>
      <a:hlink>
        <a:srgbClr val="00689A"/>
      </a:hlink>
      <a:folHlink>
        <a:srgbClr val="CCDFF0"/>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6FE370F1-35D5-49F6-BFFE-A85E947D0953}"/>
    </a:ext>
  </a:extLst>
</a:theme>
</file>

<file path=ppt/theme/theme16.xml><?xml version="1.0" encoding="utf-8"?>
<a:theme xmlns:a="http://schemas.openxmlformats.org/drawingml/2006/main" name="Rijkshuisstijl Donkerbruin">
  <a:themeElements>
    <a:clrScheme name="Rijks Donker Bruin">
      <a:dk1>
        <a:srgbClr val="000000"/>
      </a:dk1>
      <a:lt1>
        <a:srgbClr val="FFFFFF"/>
      </a:lt1>
      <a:dk2>
        <a:srgbClr val="663227"/>
      </a:dk2>
      <a:lt2>
        <a:srgbClr val="E7E1DE"/>
      </a:lt2>
      <a:accent1>
        <a:srgbClr val="A90061"/>
      </a:accent1>
      <a:accent2>
        <a:srgbClr val="D52A1C"/>
      </a:accent2>
      <a:accent3>
        <a:srgbClr val="FFB612"/>
      </a:accent3>
      <a:accent4>
        <a:srgbClr val="017BC6"/>
      </a:accent4>
      <a:accent5>
        <a:srgbClr val="38870D"/>
      </a:accent5>
      <a:accent6>
        <a:srgbClr val="F9E11E"/>
      </a:accent6>
      <a:hlink>
        <a:srgbClr val="663227"/>
      </a:hlink>
      <a:folHlink>
        <a:srgbClr val="D1C1BD"/>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C74E47B7-AC63-4102-B7DC-C232DC71E0E6}"/>
    </a:ext>
  </a:extLst>
</a:theme>
</file>

<file path=ppt/theme/theme17.xml><?xml version="1.0" encoding="utf-8"?>
<a:theme xmlns:a="http://schemas.openxmlformats.org/drawingml/2006/main" name="1_Rijkshuisstijl Violet">
  <a:themeElements>
    <a:clrScheme name="Rijks Violet">
      <a:dk1>
        <a:srgbClr val="000000"/>
      </a:dk1>
      <a:lt1>
        <a:srgbClr val="FFFFFF"/>
      </a:lt1>
      <a:dk2>
        <a:srgbClr val="A90061"/>
      </a:dk2>
      <a:lt2>
        <a:srgbClr val="F6E5EF"/>
      </a:lt2>
      <a:accent1>
        <a:srgbClr val="42145F"/>
      </a:accent1>
      <a:accent2>
        <a:srgbClr val="F092CD"/>
      </a:accent2>
      <a:accent3>
        <a:srgbClr val="FFB612"/>
      </a:accent3>
      <a:accent4>
        <a:srgbClr val="8FCAE7"/>
      </a:accent4>
      <a:accent5>
        <a:srgbClr val="F9E11E"/>
      </a:accent5>
      <a:accent6>
        <a:srgbClr val="76D2B6"/>
      </a:accent6>
      <a:hlink>
        <a:srgbClr val="A90061"/>
      </a:hlink>
      <a:folHlink>
        <a:srgbClr val="E5B2CF"/>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6DC5AE76-CE47-4EDD-95EA-78AC8B5181CA}"/>
    </a:ext>
  </a:extLst>
</a:theme>
</file>

<file path=ppt/theme/theme18.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9.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ijkshuisstijl Rood">
  <a:themeElements>
    <a:clrScheme name="Rijks Rood">
      <a:dk1>
        <a:srgbClr val="000000"/>
      </a:dk1>
      <a:lt1>
        <a:srgbClr val="FFFFFF"/>
      </a:lt1>
      <a:dk2>
        <a:srgbClr val="D52A1C"/>
      </a:dk2>
      <a:lt2>
        <a:srgbClr val="F8DFDC"/>
      </a:lt2>
      <a:accent1>
        <a:srgbClr val="38870D"/>
      </a:accent1>
      <a:accent2>
        <a:srgbClr val="42145F"/>
      </a:accent2>
      <a:accent3>
        <a:srgbClr val="E17000"/>
      </a:accent3>
      <a:accent4>
        <a:srgbClr val="777C00"/>
      </a:accent4>
      <a:accent5>
        <a:srgbClr val="75D1B5"/>
      </a:accent5>
      <a:accent6>
        <a:srgbClr val="F9E11E"/>
      </a:accent6>
      <a:hlink>
        <a:srgbClr val="D52A1C"/>
      </a:hlink>
      <a:folHlink>
        <a:srgbClr val="F2BEBA"/>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792B163A-032B-4717-A9BB-FF90A839D9E4}"/>
    </a:ext>
  </a:extLst>
</a:theme>
</file>

<file path=ppt/theme/theme3.xml><?xml version="1.0" encoding="utf-8"?>
<a:theme xmlns:a="http://schemas.openxmlformats.org/drawingml/2006/main" name="Rijkshuisstijl Roze">
  <a:themeElements>
    <a:clrScheme name="Aangepast 57">
      <a:dk1>
        <a:srgbClr val="000000"/>
      </a:dk1>
      <a:lt1>
        <a:srgbClr val="FFFFFF"/>
      </a:lt1>
      <a:dk2>
        <a:srgbClr val="F092CD"/>
      </a:dk2>
      <a:lt2>
        <a:srgbClr val="FCEEF7"/>
      </a:lt2>
      <a:accent1>
        <a:srgbClr val="CA005D"/>
      </a:accent1>
      <a:accent2>
        <a:srgbClr val="42145F"/>
      </a:accent2>
      <a:accent3>
        <a:srgbClr val="00689A"/>
      </a:accent3>
      <a:accent4>
        <a:srgbClr val="663227"/>
      </a:accent4>
      <a:accent5>
        <a:srgbClr val="275837"/>
      </a:accent5>
      <a:accent6>
        <a:srgbClr val="75D1B5"/>
      </a:accent6>
      <a:hlink>
        <a:srgbClr val="F092CD"/>
      </a:hlink>
      <a:folHlink>
        <a:srgbClr val="F6D8E6"/>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3C3B0D02-137B-495E-9C4F-224C08F46BDB}"/>
    </a:ext>
  </a:extLst>
</a:theme>
</file>

<file path=ppt/theme/theme4.xml><?xml version="1.0" encoding="utf-8"?>
<a:theme xmlns:a="http://schemas.openxmlformats.org/drawingml/2006/main" name="Rijkshuisstijl Donkergeel">
  <a:themeElements>
    <a:clrScheme name="Rijks Donkergeel">
      <a:dk1>
        <a:srgbClr val="000000"/>
      </a:dk1>
      <a:lt1>
        <a:srgbClr val="FFFFFF"/>
      </a:lt1>
      <a:dk2>
        <a:srgbClr val="FFB612"/>
      </a:dk2>
      <a:lt2>
        <a:srgbClr val="FEE8B7"/>
      </a:lt2>
      <a:accent1>
        <a:srgbClr val="E17000"/>
      </a:accent1>
      <a:accent2>
        <a:srgbClr val="42145F"/>
      </a:accent2>
      <a:accent3>
        <a:srgbClr val="00689A"/>
      </a:accent3>
      <a:accent4>
        <a:srgbClr val="A90061"/>
      </a:accent4>
      <a:accent5>
        <a:srgbClr val="663227"/>
      </a:accent5>
      <a:accent6>
        <a:srgbClr val="275837"/>
      </a:accent6>
      <a:hlink>
        <a:srgbClr val="FFB612"/>
      </a:hlink>
      <a:folHlink>
        <a:srgbClr val="F6D4B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696179DF-24A7-434A-BDA5-71D8B57FF8C6}"/>
    </a:ext>
  </a:extLst>
</a:theme>
</file>

<file path=ppt/theme/theme5.xml><?xml version="1.0" encoding="utf-8"?>
<a:theme xmlns:a="http://schemas.openxmlformats.org/drawingml/2006/main" name="Rijkshuisstijl Donkergroen">
  <a:themeElements>
    <a:clrScheme name="Rijks Donkergroen">
      <a:dk1>
        <a:srgbClr val="000000"/>
      </a:dk1>
      <a:lt1>
        <a:srgbClr val="FFFFFF"/>
      </a:lt1>
      <a:dk2>
        <a:srgbClr val="275837"/>
      </a:dk2>
      <a:lt2>
        <a:srgbClr val="DEE5E1"/>
      </a:lt2>
      <a:accent1>
        <a:srgbClr val="F092CD"/>
      </a:accent1>
      <a:accent2>
        <a:srgbClr val="FFB612"/>
      </a:accent2>
      <a:accent3>
        <a:srgbClr val="8EC9E7"/>
      </a:accent3>
      <a:accent4>
        <a:srgbClr val="75D1B5"/>
      </a:accent4>
      <a:accent5>
        <a:srgbClr val="94700A"/>
      </a:accent5>
      <a:accent6>
        <a:srgbClr val="A90061"/>
      </a:accent6>
      <a:hlink>
        <a:srgbClr val="275837"/>
      </a:hlink>
      <a:folHlink>
        <a:srgbClr val="BDCDC2"/>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F7CF2878-7CD3-492D-8B18-E108F16E8BBD}"/>
    </a:ext>
  </a:extLst>
</a:theme>
</file>

<file path=ppt/theme/theme6.xml><?xml version="1.0" encoding="utf-8"?>
<a:theme xmlns:a="http://schemas.openxmlformats.org/drawingml/2006/main" name="Rijkshuisstijl Geel">
  <a:themeElements>
    <a:clrScheme name="Rijks Geel">
      <a:dk1>
        <a:srgbClr val="000000"/>
      </a:dk1>
      <a:lt1>
        <a:srgbClr val="FFFFFF"/>
      </a:lt1>
      <a:dk2>
        <a:srgbClr val="F9E11E"/>
      </a:dk2>
      <a:lt2>
        <a:srgbClr val="FEFBDC"/>
      </a:lt2>
      <a:accent1>
        <a:srgbClr val="94700A"/>
      </a:accent1>
      <a:accent2>
        <a:srgbClr val="00689A"/>
      </a:accent2>
      <a:accent3>
        <a:srgbClr val="42145F"/>
      </a:accent3>
      <a:accent4>
        <a:srgbClr val="38870D"/>
      </a:accent4>
      <a:accent5>
        <a:srgbClr val="777C00"/>
      </a:accent5>
      <a:accent6>
        <a:srgbClr val="A90061"/>
      </a:accent6>
      <a:hlink>
        <a:srgbClr val="94700A"/>
      </a:hlink>
      <a:folHlink>
        <a:srgbClr val="DFD4B4"/>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D2AB6F90-4E2D-4ECF-A50A-E5DC9AAF3E07}"/>
    </a:ext>
  </a:extLst>
</a:theme>
</file>

<file path=ppt/theme/theme7.xml><?xml version="1.0" encoding="utf-8"?>
<a:theme xmlns:a="http://schemas.openxmlformats.org/drawingml/2006/main" name="Rijkshuisstijl Groen">
  <a:themeElements>
    <a:clrScheme name="Rijks Groen">
      <a:dk1>
        <a:srgbClr val="000000"/>
      </a:dk1>
      <a:lt1>
        <a:srgbClr val="FFFFFF"/>
      </a:lt1>
      <a:dk2>
        <a:srgbClr val="38870D"/>
      </a:dk2>
      <a:lt2>
        <a:srgbClr val="E0EDDB"/>
      </a:lt2>
      <a:accent1>
        <a:srgbClr val="F9E11E"/>
      </a:accent1>
      <a:accent2>
        <a:srgbClr val="663227"/>
      </a:accent2>
      <a:accent3>
        <a:srgbClr val="FFB612"/>
      </a:accent3>
      <a:accent4>
        <a:srgbClr val="275837"/>
      </a:accent4>
      <a:accent5>
        <a:srgbClr val="00689A"/>
      </a:accent5>
      <a:accent6>
        <a:srgbClr val="42145F"/>
      </a:accent6>
      <a:hlink>
        <a:srgbClr val="38870D"/>
      </a:hlink>
      <a:folHlink>
        <a:srgbClr val="E0EDDB"/>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6EC02DB9-FFDE-44F1-BC78-A77252E8F2FB}"/>
    </a:ext>
  </a:extLst>
</a:theme>
</file>

<file path=ppt/theme/theme8.xml><?xml version="1.0" encoding="utf-8"?>
<a:theme xmlns:a="http://schemas.openxmlformats.org/drawingml/2006/main" name="Rijkshuisstijl Hemelblauw">
  <a:themeElements>
    <a:clrScheme name="Aangepast 3">
      <a:dk1>
        <a:srgbClr val="000000"/>
      </a:dk1>
      <a:lt1>
        <a:srgbClr val="FFFFFF"/>
      </a:lt1>
      <a:dk2>
        <a:srgbClr val="007BC7"/>
      </a:dk2>
      <a:lt2>
        <a:srgbClr val="D9EBF6"/>
      </a:lt2>
      <a:accent1>
        <a:srgbClr val="42145F"/>
      </a:accent1>
      <a:accent2>
        <a:srgbClr val="38870D"/>
      </a:accent2>
      <a:accent3>
        <a:srgbClr val="00689A"/>
      </a:accent3>
      <a:accent4>
        <a:srgbClr val="F9E11E"/>
      </a:accent4>
      <a:accent5>
        <a:srgbClr val="275837"/>
      </a:accent5>
      <a:accent6>
        <a:srgbClr val="94700A"/>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7EF8BB1F-16D7-477D-82D4-B4B75F0A769E}"/>
    </a:ext>
  </a:extLst>
</a:theme>
</file>

<file path=ppt/theme/theme9.xml><?xml version="1.0" encoding="utf-8"?>
<a:theme xmlns:a="http://schemas.openxmlformats.org/drawingml/2006/main" name="Rijkshuisstijl Lichtblauw">
  <a:themeElements>
    <a:clrScheme name="Rijks Licht Blauw">
      <a:dk1>
        <a:srgbClr val="000000"/>
      </a:dk1>
      <a:lt1>
        <a:srgbClr val="FFFFFF"/>
      </a:lt1>
      <a:dk2>
        <a:srgbClr val="8EC9E7"/>
      </a:dk2>
      <a:lt2>
        <a:srgbClr val="EDF7FB"/>
      </a:lt2>
      <a:accent1>
        <a:srgbClr val="017BC6"/>
      </a:accent1>
      <a:accent2>
        <a:srgbClr val="FFB612"/>
      </a:accent2>
      <a:accent3>
        <a:srgbClr val="42145F"/>
      </a:accent3>
      <a:accent4>
        <a:srgbClr val="00689A"/>
      </a:accent4>
      <a:accent5>
        <a:srgbClr val="663227"/>
      </a:accent5>
      <a:accent6>
        <a:srgbClr val="38870D"/>
      </a:accent6>
      <a:hlink>
        <a:srgbClr val="017BC6"/>
      </a:hlink>
      <a:folHlink>
        <a:srgbClr val="B2D6EE"/>
      </a:folHlink>
    </a:clrScheme>
    <a:fontScheme name="Rijkshuisstijl">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Paars">
      <a:srgbClr val="42145F"/>
    </a:custClr>
    <a:custClr name="Donkerblauw">
      <a:srgbClr val="01689B"/>
    </a:custClr>
    <a:custClr name="Hemelblauw">
      <a:srgbClr val="007BC7"/>
    </a:custClr>
    <a:custClr name="Violet">
      <a:srgbClr val="A90061"/>
    </a:custClr>
    <a:custClr name="Robijnrood">
      <a:srgbClr val="CA005D"/>
    </a:custClr>
    <a:custClr name="Rood">
      <a:srgbClr val="D52B1E"/>
    </a:custClr>
    <a:custClr name="Donkergroen">
      <a:srgbClr val="275937"/>
    </a:custClr>
    <a:custClr name="Groen">
      <a:srgbClr val="39870C"/>
    </a:custClr>
    <a:custClr name="Mosgroen">
      <a:srgbClr val="777C00"/>
    </a:custClr>
    <a:custClr name="Donkerbruin">
      <a:srgbClr val="673327"/>
    </a:custClr>
    <a:custClr name="Licht Paars">
      <a:srgbClr val="C6B8CF"/>
    </a:custClr>
    <a:custClr name="Licht Donkerblauw">
      <a:srgbClr val="CCE0F1"/>
    </a:custClr>
    <a:custClr name="Licht Hemelblauw">
      <a:srgbClr val="DDEFF8"/>
    </a:custClr>
    <a:custClr name="Licht Violet">
      <a:srgbClr val="E5B2CF"/>
    </a:custClr>
    <a:custClr name="Licht Robijnrood">
      <a:srgbClr val="EFB2CE"/>
    </a:custClr>
    <a:custClr name="Licht Rood">
      <a:srgbClr val="F2BFBB"/>
    </a:custClr>
    <a:custClr name="Licht Donkergroen">
      <a:srgbClr val="BECDC3"/>
    </a:custClr>
    <a:custClr name="Licht Groen">
      <a:srgbClr val="C3DBB6"/>
    </a:custClr>
    <a:custClr name="Licht Mosgroen">
      <a:srgbClr val="D6D7B2"/>
    </a:custClr>
    <a:custClr name="Licht Donkerbruin">
      <a:srgbClr val="D1C1BE"/>
    </a:custClr>
    <a:custClr name="Bruin">
      <a:srgbClr val="94710A"/>
    </a:custClr>
    <a:custClr name="Geel">
      <a:srgbClr val="F9E11E"/>
    </a:custClr>
    <a:custClr name="Donkergeel">
      <a:srgbClr val="FFB612"/>
    </a:custClr>
    <a:custClr name="Oranje">
      <a:srgbClr val="E17000"/>
    </a:custClr>
    <a:custClr name="Roze">
      <a:srgbClr val="F092CD"/>
    </a:custClr>
    <a:custClr name="Lichtblauw">
      <a:srgbClr val="8FCAE7"/>
    </a:custClr>
    <a:custClr name="Mintgroen">
      <a:srgbClr val="76D2B6"/>
    </a:custClr>
    <a:custClr name="Grijs 7">
      <a:srgbClr val="535353"/>
    </a:custClr>
    <a:custClr name="Grijs 6">
      <a:srgbClr val="696969"/>
    </a:custClr>
    <a:custClr name="Grijs 5">
      <a:srgbClr val="999999"/>
    </a:custClr>
    <a:custClr name="Licht Bruin">
      <a:srgbClr val="DFD4B5"/>
    </a:custClr>
    <a:custClr name="Licht Geel">
      <a:srgbClr val="FDF6BB"/>
    </a:custClr>
    <a:custClr name="Licht Donkergeel">
      <a:srgbClr val="FFE9B7"/>
    </a:custClr>
    <a:custClr name="Licht Oranje">
      <a:srgbClr val="F6D4B2"/>
    </a:custClr>
    <a:custClr name="Licht Roze">
      <a:srgbClr val="FADEF0"/>
    </a:custClr>
    <a:custClr name="Licht Lichtblauw">
      <a:srgbClr val="DDEFF8"/>
    </a:custClr>
    <a:custClr name="Licht Mintgroen">
      <a:srgbClr val="D6F1E9"/>
    </a:custClr>
    <a:custClr name="Grijs 4">
      <a:srgbClr val="B4B4B4"/>
    </a:custClr>
    <a:custClr name="Grijs 3">
      <a:srgbClr val="CCCCCC"/>
    </a:custClr>
    <a:custClr name="Grijs 2">
      <a:srgbClr val="E6E6E6"/>
    </a:custClr>
  </a:custClrLst>
  <a:extLst>
    <a:ext uri="{05A4C25C-085E-4340-85A3-A5531E510DB2}">
      <thm15:themeFamily xmlns:thm15="http://schemas.microsoft.com/office/thememl/2012/main" name="RIJK PPT_RIVM- final versie_format_docgen  -  Alleen-lezen" id="{51EB010B-5F44-4104-9502-ED66FD5B2186}" vid="{59975D1E-7E09-42F2-A4D3-54712B2092B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49C343B960B2141AB0C7501552A82B1" ma:contentTypeVersion="2" ma:contentTypeDescription="Een nieuw document maken." ma:contentTypeScope="" ma:versionID="b4d489c80eb827de178a7bd21597fc28">
  <xsd:schema xmlns:xsd="http://www.w3.org/2001/XMLSchema" xmlns:xs="http://www.w3.org/2001/XMLSchema" xmlns:p="http://schemas.microsoft.com/office/2006/metadata/properties" xmlns:ns2="b84ce8f5-0adc-46c0-9494-99564f4bb7cd" targetNamespace="http://schemas.microsoft.com/office/2006/metadata/properties" ma:root="true" ma:fieldsID="726402660c04754c06bfa58bb7ec528d" ns2:_="">
    <xsd:import namespace="b84ce8f5-0adc-46c0-9494-99564f4bb7cd"/>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84ce8f5-0adc-46c0-9494-99564f4bb7c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0B0092C-5AE1-4345-876E-ADC3BBDA4E8C}">
  <ds:schemaRefs>
    <ds:schemaRef ds:uri="http://schemas.microsoft.com/sharepoint/v3/contenttype/forms"/>
  </ds:schemaRefs>
</ds:datastoreItem>
</file>

<file path=customXml/itemProps2.xml><?xml version="1.0" encoding="utf-8"?>
<ds:datastoreItem xmlns:ds="http://schemas.openxmlformats.org/officeDocument/2006/customXml" ds:itemID="{F66B720B-A6F4-49A8-9556-6386C4FF9D7F}">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B18AB65B-585D-48AB-B60E-41DA566337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84ce8f5-0adc-46c0-9494-99564f4bb7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Powerpoint sjabloon Nederlands (1)</Template>
  <TotalTime>1192</TotalTime>
  <Words>735</Words>
  <Application>Microsoft Office PowerPoint</Application>
  <PresentationFormat>Breedbeeld</PresentationFormat>
  <Paragraphs>88</Paragraphs>
  <Slides>5</Slides>
  <Notes>5</Notes>
  <HiddenSlides>0</HiddenSlides>
  <MMClips>0</MMClips>
  <ScaleCrop>false</ScaleCrop>
  <HeadingPairs>
    <vt:vector size="6" baseType="variant">
      <vt:variant>
        <vt:lpstr>Gebruikte lettertypen</vt:lpstr>
      </vt:variant>
      <vt:variant>
        <vt:i4>4</vt:i4>
      </vt:variant>
      <vt:variant>
        <vt:lpstr>Thema</vt:lpstr>
      </vt:variant>
      <vt:variant>
        <vt:i4>17</vt:i4>
      </vt:variant>
      <vt:variant>
        <vt:lpstr>Diatitels</vt:lpstr>
      </vt:variant>
      <vt:variant>
        <vt:i4>5</vt:i4>
      </vt:variant>
    </vt:vector>
  </HeadingPairs>
  <TitlesOfParts>
    <vt:vector size="26" baseType="lpstr">
      <vt:lpstr>Arial</vt:lpstr>
      <vt:lpstr>Calibri</vt:lpstr>
      <vt:lpstr>Verdana</vt:lpstr>
      <vt:lpstr>Wingdings</vt:lpstr>
      <vt:lpstr>Rijkshuisstijl Robijnrood</vt:lpstr>
      <vt:lpstr>Rijkshuisstijl Rood</vt:lpstr>
      <vt:lpstr>Rijkshuisstijl Roze</vt:lpstr>
      <vt:lpstr>Rijkshuisstijl Donkergeel</vt:lpstr>
      <vt:lpstr>Rijkshuisstijl Donkergroen</vt:lpstr>
      <vt:lpstr>Rijkshuisstijl Geel</vt:lpstr>
      <vt:lpstr>Rijkshuisstijl Groen</vt:lpstr>
      <vt:lpstr>Rijkshuisstijl Hemelblauw</vt:lpstr>
      <vt:lpstr>Rijkshuisstijl Lichtblauw</vt:lpstr>
      <vt:lpstr>Rijkshuisstijl Mintgroen</vt:lpstr>
      <vt:lpstr>Rijkshuisstijl Mosgroen</vt:lpstr>
      <vt:lpstr>Rijkshuisstijl Violet</vt:lpstr>
      <vt:lpstr>Rijkshuisstijl Paars</vt:lpstr>
      <vt:lpstr>Rijkshuisstijl Bruin</vt:lpstr>
      <vt:lpstr>Rijkshuisstijl Donkerblauw</vt:lpstr>
      <vt:lpstr>Rijkshuisstijl Donkerbruin</vt:lpstr>
      <vt:lpstr>1_Rijkshuisstijl Violet</vt:lpstr>
      <vt:lpstr>  Groepsdiscussie onderzoek in de thuiszorg  Ervaring met de zorg voor cliënten die drager zijn van een resistente bacterie </vt:lpstr>
      <vt:lpstr>Achtergrond</vt:lpstr>
      <vt:lpstr>Groepsdiscussie met verzorgenden &amp; verpleegkundigen</vt:lpstr>
      <vt:lpstr>Wat levert het op?</vt:lpstr>
      <vt:lpstr>Dank voor de aandacht!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Risicofactoren tav ABR en infectiepreventie binnen de gehandicaptenzorg</dc:title>
  <dc:creator>Tessa Langeveld</dc:creator>
  <cp:lastModifiedBy>Tessa Langeveld</cp:lastModifiedBy>
  <cp:revision>132</cp:revision>
  <dcterms:created xsi:type="dcterms:W3CDTF">2022-03-09T17:31:27Z</dcterms:created>
  <dcterms:modified xsi:type="dcterms:W3CDTF">2022-06-15T14:27:56Z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0x010100B49C343B960B2141AB0C7501552A82B1</vt:lpwstr>
  </property>
</Properties>
</file>